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6"/>
  </p:notesMasterIdLst>
  <p:sldIdLst>
    <p:sldId id="256" r:id="rId2"/>
    <p:sldId id="261" r:id="rId3"/>
    <p:sldId id="257" r:id="rId4"/>
    <p:sldId id="317" r:id="rId5"/>
  </p:sldIdLst>
  <p:sldSz cx="9144000" cy="5143500" type="screen16x9"/>
  <p:notesSz cx="6858000" cy="9144000"/>
  <p:embeddedFontLst>
    <p:embeddedFont>
      <p:font typeface="Didact Gothic" panose="00000500000000000000" pitchFamily="2" charset="0"/>
      <p:regular r:id="rId7"/>
    </p:embeddedFont>
    <p:embeddedFont>
      <p:font typeface="Londrina Solid" panose="020B0604020202020204" charset="0"/>
      <p:regular r:id="rId8"/>
    </p:embeddedFont>
    <p:embeddedFont>
      <p:font typeface="Roboto Condensed Light" panose="02000000000000000000" pitchFamily="2" charset="0"/>
      <p:regular r:id="rId9"/>
      <p:italic r:id="rId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FE3F3E-E4D2-4FF7-B3E8-58A269E1CF33}">
  <a:tblStyle styleId="{99FE3F3E-E4D2-4FF7-B3E8-58A269E1CF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175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tableStyles" Target="tableStyles.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bc522967e_1_1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bc522967e_1_1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e844aac97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e844aac97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295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307233"/>
            <a:ext cx="4930800" cy="2202000"/>
          </a:xfrm>
          <a:prstGeom prst="rect">
            <a:avLst/>
          </a:prstGeom>
          <a:effectLst>
            <a:outerShdw dist="38100" dir="2640000" algn="bl" rotWithShape="0">
              <a:schemeClr val="dk1"/>
            </a:outerShdw>
          </a:effectLst>
        </p:spPr>
        <p:txBody>
          <a:bodyPr spcFirstLastPara="1" wrap="square" lIns="91425" tIns="91425" rIns="91425" bIns="91425" anchor="ctr" anchorCtr="0">
            <a:noAutofit/>
          </a:bodyPr>
          <a:lstStyle>
            <a:lvl1pPr lvl="0">
              <a:lnSpc>
                <a:spcPct val="90000"/>
              </a:lnSpc>
              <a:spcBef>
                <a:spcPts val="0"/>
              </a:spcBef>
              <a:spcAft>
                <a:spcPts val="0"/>
              </a:spcAft>
              <a:buSzPts val="8500"/>
              <a:buNone/>
              <a:defRPr sz="5000"/>
            </a:lvl1pPr>
            <a:lvl2pPr lvl="1" algn="ctr">
              <a:spcBef>
                <a:spcPts val="0"/>
              </a:spcBef>
              <a:spcAft>
                <a:spcPts val="0"/>
              </a:spcAft>
              <a:buSzPts val="8500"/>
              <a:buNone/>
              <a:defRPr sz="8500"/>
            </a:lvl2pPr>
            <a:lvl3pPr lvl="2" algn="ctr">
              <a:spcBef>
                <a:spcPts val="0"/>
              </a:spcBef>
              <a:spcAft>
                <a:spcPts val="0"/>
              </a:spcAft>
              <a:buSzPts val="8500"/>
              <a:buNone/>
              <a:defRPr sz="8500"/>
            </a:lvl3pPr>
            <a:lvl4pPr lvl="3" algn="ctr">
              <a:spcBef>
                <a:spcPts val="0"/>
              </a:spcBef>
              <a:spcAft>
                <a:spcPts val="0"/>
              </a:spcAft>
              <a:buSzPts val="8500"/>
              <a:buNone/>
              <a:defRPr sz="8500"/>
            </a:lvl4pPr>
            <a:lvl5pPr lvl="4" algn="ctr">
              <a:spcBef>
                <a:spcPts val="0"/>
              </a:spcBef>
              <a:spcAft>
                <a:spcPts val="0"/>
              </a:spcAft>
              <a:buSzPts val="8500"/>
              <a:buNone/>
              <a:defRPr sz="8500"/>
            </a:lvl5pPr>
            <a:lvl6pPr lvl="5" algn="ctr">
              <a:spcBef>
                <a:spcPts val="0"/>
              </a:spcBef>
              <a:spcAft>
                <a:spcPts val="0"/>
              </a:spcAft>
              <a:buSzPts val="8500"/>
              <a:buNone/>
              <a:defRPr sz="8500"/>
            </a:lvl6pPr>
            <a:lvl7pPr lvl="6" algn="ctr">
              <a:spcBef>
                <a:spcPts val="0"/>
              </a:spcBef>
              <a:spcAft>
                <a:spcPts val="0"/>
              </a:spcAft>
              <a:buSzPts val="8500"/>
              <a:buNone/>
              <a:defRPr sz="8500"/>
            </a:lvl7pPr>
            <a:lvl8pPr lvl="7" algn="ctr">
              <a:spcBef>
                <a:spcPts val="0"/>
              </a:spcBef>
              <a:spcAft>
                <a:spcPts val="0"/>
              </a:spcAft>
              <a:buSzPts val="8500"/>
              <a:buNone/>
              <a:defRPr sz="8500"/>
            </a:lvl8pPr>
            <a:lvl9pPr lvl="8" algn="ctr">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720000" y="3744425"/>
            <a:ext cx="4418700" cy="3561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800"/>
              <a:buFont typeface="Didact Gothic"/>
              <a:buNone/>
              <a:defRPr sz="1700">
                <a:solidFill>
                  <a:schemeClr val="dk1"/>
                </a:solidFill>
                <a:latin typeface="Didact Gothic"/>
                <a:ea typeface="Didact Gothic"/>
                <a:cs typeface="Didact Gothic"/>
                <a:sym typeface="Didact Gothic"/>
              </a:defRPr>
            </a:lvl1pPr>
            <a:lvl2pPr lvl="1"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2pPr>
            <a:lvl3pPr lvl="2"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3pPr>
            <a:lvl4pPr lvl="3"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4pPr>
            <a:lvl5pPr lvl="4"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5pPr>
            <a:lvl6pPr lvl="5"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6pPr>
            <a:lvl7pPr lvl="6"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7pPr>
            <a:lvl8pPr lvl="7"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8pPr>
            <a:lvl9pPr lvl="8"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p:nvPr/>
        </p:nvSpPr>
        <p:spPr>
          <a:xfrm>
            <a:off x="506100" y="1093825"/>
            <a:ext cx="8131800" cy="35916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solidFill>
                  <a:schemeClr val="lt2"/>
                </a:solidFill>
              </a:defRPr>
            </a:lvl1pPr>
            <a:lvl2pPr lvl="1" rtl="0">
              <a:spcBef>
                <a:spcPts val="0"/>
              </a:spcBef>
              <a:spcAft>
                <a:spcPts val="0"/>
              </a:spcAft>
              <a:buClr>
                <a:schemeClr val="dk2"/>
              </a:buClr>
              <a:buSzPts val="3000"/>
              <a:buNone/>
              <a:defRPr>
                <a:solidFill>
                  <a:schemeClr val="dk2"/>
                </a:solidFill>
              </a:defRPr>
            </a:lvl2pPr>
            <a:lvl3pPr lvl="2" rtl="0">
              <a:spcBef>
                <a:spcPts val="0"/>
              </a:spcBef>
              <a:spcAft>
                <a:spcPts val="0"/>
              </a:spcAft>
              <a:buClr>
                <a:schemeClr val="dk2"/>
              </a:buClr>
              <a:buSzPts val="3000"/>
              <a:buNone/>
              <a:defRPr>
                <a:solidFill>
                  <a:schemeClr val="dk2"/>
                </a:solidFill>
              </a:defRPr>
            </a:lvl3pPr>
            <a:lvl4pPr lvl="3" rtl="0">
              <a:spcBef>
                <a:spcPts val="0"/>
              </a:spcBef>
              <a:spcAft>
                <a:spcPts val="0"/>
              </a:spcAft>
              <a:buClr>
                <a:schemeClr val="dk2"/>
              </a:buClr>
              <a:buSzPts val="3000"/>
              <a:buNone/>
              <a:defRPr>
                <a:solidFill>
                  <a:schemeClr val="dk2"/>
                </a:solidFill>
              </a:defRPr>
            </a:lvl4pPr>
            <a:lvl5pPr lvl="4" rtl="0">
              <a:spcBef>
                <a:spcPts val="0"/>
              </a:spcBef>
              <a:spcAft>
                <a:spcPts val="0"/>
              </a:spcAft>
              <a:buClr>
                <a:schemeClr val="dk2"/>
              </a:buClr>
              <a:buSzPts val="3000"/>
              <a:buNone/>
              <a:defRPr>
                <a:solidFill>
                  <a:schemeClr val="dk2"/>
                </a:solidFill>
              </a:defRPr>
            </a:lvl5pPr>
            <a:lvl6pPr lvl="5" rtl="0">
              <a:spcBef>
                <a:spcPts val="0"/>
              </a:spcBef>
              <a:spcAft>
                <a:spcPts val="0"/>
              </a:spcAft>
              <a:buClr>
                <a:schemeClr val="dk2"/>
              </a:buClr>
              <a:buSzPts val="3000"/>
              <a:buNone/>
              <a:defRPr>
                <a:solidFill>
                  <a:schemeClr val="dk2"/>
                </a:solidFill>
              </a:defRPr>
            </a:lvl6pPr>
            <a:lvl7pPr lvl="6" rtl="0">
              <a:spcBef>
                <a:spcPts val="0"/>
              </a:spcBef>
              <a:spcAft>
                <a:spcPts val="0"/>
              </a:spcAft>
              <a:buClr>
                <a:schemeClr val="dk2"/>
              </a:buClr>
              <a:buSzPts val="3000"/>
              <a:buNone/>
              <a:defRPr>
                <a:solidFill>
                  <a:schemeClr val="dk2"/>
                </a:solidFill>
              </a:defRPr>
            </a:lvl7pPr>
            <a:lvl8pPr lvl="7" rtl="0">
              <a:spcBef>
                <a:spcPts val="0"/>
              </a:spcBef>
              <a:spcAft>
                <a:spcPts val="0"/>
              </a:spcAft>
              <a:buClr>
                <a:schemeClr val="dk2"/>
              </a:buClr>
              <a:buSzPts val="3000"/>
              <a:buNone/>
              <a:defRPr>
                <a:solidFill>
                  <a:schemeClr val="dk2"/>
                </a:solidFill>
              </a:defRPr>
            </a:lvl8pPr>
            <a:lvl9pPr lvl="8" rtl="0">
              <a:spcBef>
                <a:spcPts val="0"/>
              </a:spcBef>
              <a:spcAft>
                <a:spcPts val="0"/>
              </a:spcAft>
              <a:buClr>
                <a:schemeClr val="dk2"/>
              </a:buClr>
              <a:buSzPts val="3000"/>
              <a:buNone/>
              <a:defRPr>
                <a:solidFill>
                  <a:schemeClr val="dk2"/>
                </a:solidFill>
              </a:defRPr>
            </a:lvl9pPr>
          </a:lstStyle>
          <a:p>
            <a:endParaRPr/>
          </a:p>
        </p:txBody>
      </p:sp>
      <p:sp>
        <p:nvSpPr>
          <p:cNvPr id="18" name="Google Shape;18;p4"/>
          <p:cNvSpPr txBox="1">
            <a:spLocks noGrp="1"/>
          </p:cNvSpPr>
          <p:nvPr>
            <p:ph type="body" idx="1"/>
          </p:nvPr>
        </p:nvSpPr>
        <p:spPr>
          <a:xfrm>
            <a:off x="720000" y="1143292"/>
            <a:ext cx="7704000" cy="3478500"/>
          </a:xfrm>
          <a:prstGeom prst="rect">
            <a:avLst/>
          </a:prstGeom>
          <a:noFill/>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title"/>
          </p:nvPr>
        </p:nvSpPr>
        <p:spPr>
          <a:xfrm>
            <a:off x="849988" y="1351650"/>
            <a:ext cx="3991800" cy="830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2"/>
              </a:buClr>
              <a:buSzPts val="4000"/>
              <a:buNone/>
              <a:defRPr sz="4000">
                <a:solidFill>
                  <a:schemeClr val="lt2"/>
                </a:solidFill>
              </a:defRPr>
            </a:lvl1pPr>
            <a:lvl2pPr lvl="1" algn="ctr">
              <a:spcBef>
                <a:spcPts val="0"/>
              </a:spcBef>
              <a:spcAft>
                <a:spcPts val="0"/>
              </a:spcAft>
              <a:buClr>
                <a:schemeClr val="lt2"/>
              </a:buClr>
              <a:buSzPts val="4000"/>
              <a:buNone/>
              <a:defRPr sz="4000">
                <a:solidFill>
                  <a:schemeClr val="lt2"/>
                </a:solidFill>
              </a:defRPr>
            </a:lvl2pPr>
            <a:lvl3pPr lvl="2" algn="ctr">
              <a:spcBef>
                <a:spcPts val="0"/>
              </a:spcBef>
              <a:spcAft>
                <a:spcPts val="0"/>
              </a:spcAft>
              <a:buClr>
                <a:schemeClr val="lt2"/>
              </a:buClr>
              <a:buSzPts val="4000"/>
              <a:buNone/>
              <a:defRPr sz="4000">
                <a:solidFill>
                  <a:schemeClr val="lt2"/>
                </a:solidFill>
              </a:defRPr>
            </a:lvl3pPr>
            <a:lvl4pPr lvl="3" algn="ctr">
              <a:spcBef>
                <a:spcPts val="0"/>
              </a:spcBef>
              <a:spcAft>
                <a:spcPts val="0"/>
              </a:spcAft>
              <a:buClr>
                <a:schemeClr val="lt2"/>
              </a:buClr>
              <a:buSzPts val="4000"/>
              <a:buNone/>
              <a:defRPr sz="4000">
                <a:solidFill>
                  <a:schemeClr val="lt2"/>
                </a:solidFill>
              </a:defRPr>
            </a:lvl4pPr>
            <a:lvl5pPr lvl="4" algn="ctr">
              <a:spcBef>
                <a:spcPts val="0"/>
              </a:spcBef>
              <a:spcAft>
                <a:spcPts val="0"/>
              </a:spcAft>
              <a:buClr>
                <a:schemeClr val="lt2"/>
              </a:buClr>
              <a:buSzPts val="4000"/>
              <a:buNone/>
              <a:defRPr sz="4000">
                <a:solidFill>
                  <a:schemeClr val="lt2"/>
                </a:solidFill>
              </a:defRPr>
            </a:lvl5pPr>
            <a:lvl6pPr lvl="5" algn="ctr">
              <a:spcBef>
                <a:spcPts val="0"/>
              </a:spcBef>
              <a:spcAft>
                <a:spcPts val="0"/>
              </a:spcAft>
              <a:buClr>
                <a:schemeClr val="lt2"/>
              </a:buClr>
              <a:buSzPts val="4000"/>
              <a:buNone/>
              <a:defRPr sz="4000">
                <a:solidFill>
                  <a:schemeClr val="lt2"/>
                </a:solidFill>
              </a:defRPr>
            </a:lvl6pPr>
            <a:lvl7pPr lvl="6" algn="ctr">
              <a:spcBef>
                <a:spcPts val="0"/>
              </a:spcBef>
              <a:spcAft>
                <a:spcPts val="0"/>
              </a:spcAft>
              <a:buClr>
                <a:schemeClr val="lt2"/>
              </a:buClr>
              <a:buSzPts val="4000"/>
              <a:buNone/>
              <a:defRPr sz="4000">
                <a:solidFill>
                  <a:schemeClr val="lt2"/>
                </a:solidFill>
              </a:defRPr>
            </a:lvl7pPr>
            <a:lvl8pPr lvl="7" algn="ctr">
              <a:spcBef>
                <a:spcPts val="0"/>
              </a:spcBef>
              <a:spcAft>
                <a:spcPts val="0"/>
              </a:spcAft>
              <a:buClr>
                <a:schemeClr val="lt2"/>
              </a:buClr>
              <a:buSzPts val="4000"/>
              <a:buNone/>
              <a:defRPr sz="4000">
                <a:solidFill>
                  <a:schemeClr val="lt2"/>
                </a:solidFill>
              </a:defRPr>
            </a:lvl8pPr>
            <a:lvl9pPr lvl="8" algn="ctr">
              <a:spcBef>
                <a:spcPts val="0"/>
              </a:spcBef>
              <a:spcAft>
                <a:spcPts val="0"/>
              </a:spcAft>
              <a:buClr>
                <a:schemeClr val="lt2"/>
              </a:buClr>
              <a:buSzPts val="4000"/>
              <a:buNone/>
              <a:defRPr sz="4000">
                <a:solidFill>
                  <a:schemeClr val="lt2"/>
                </a:solidFill>
              </a:defRPr>
            </a:lvl9pPr>
          </a:lstStyle>
          <a:p>
            <a:endParaRPr/>
          </a:p>
        </p:txBody>
      </p:sp>
      <p:sp>
        <p:nvSpPr>
          <p:cNvPr id="35" name="Google Shape;35;p9"/>
          <p:cNvSpPr txBox="1">
            <a:spLocks noGrp="1"/>
          </p:cNvSpPr>
          <p:nvPr>
            <p:ph type="subTitle" idx="1"/>
          </p:nvPr>
        </p:nvSpPr>
        <p:spPr>
          <a:xfrm>
            <a:off x="850000" y="2342754"/>
            <a:ext cx="3991800" cy="16086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
  <p:cSld name="CUSTOM_3">
    <p:spTree>
      <p:nvGrpSpPr>
        <p:cNvPr id="1" name="Shape 117"/>
        <p:cNvGrpSpPr/>
        <p:nvPr/>
      </p:nvGrpSpPr>
      <p:grpSpPr>
        <a:xfrm>
          <a:off x="0" y="0"/>
          <a:ext cx="0" cy="0"/>
          <a:chOff x="0" y="0"/>
          <a:chExt cx="0" cy="0"/>
        </a:xfrm>
      </p:grpSpPr>
      <p:sp>
        <p:nvSpPr>
          <p:cNvPr id="118" name="Google Shape;118;p24"/>
          <p:cNvSpPr/>
          <p:nvPr/>
        </p:nvSpPr>
        <p:spPr>
          <a:xfrm>
            <a:off x="506100" y="455700"/>
            <a:ext cx="8131800" cy="42321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4">
    <p:spTree>
      <p:nvGrpSpPr>
        <p:cNvPr id="1" name="Shape 119"/>
        <p:cNvGrpSpPr/>
        <p:nvPr/>
      </p:nvGrpSpPr>
      <p:grpSpPr>
        <a:xfrm>
          <a:off x="0" y="0"/>
          <a:ext cx="0" cy="0"/>
          <a:chOff x="0" y="0"/>
          <a:chExt cx="0" cy="0"/>
        </a:xfrm>
      </p:grpSpPr>
      <p:sp>
        <p:nvSpPr>
          <p:cNvPr id="120" name="Google Shape;120;p25"/>
          <p:cNvSpPr/>
          <p:nvPr/>
        </p:nvSpPr>
        <p:spPr>
          <a:xfrm>
            <a:off x="8112243" y="4176212"/>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5"/>
          <p:cNvSpPr/>
          <p:nvPr/>
        </p:nvSpPr>
        <p:spPr>
          <a:xfrm>
            <a:off x="566036" y="5768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5"/>
          <p:cNvSpPr/>
          <p:nvPr/>
        </p:nvSpPr>
        <p:spPr>
          <a:xfrm>
            <a:off x="7880688" y="484094"/>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5"/>
          <p:cNvSpPr/>
          <p:nvPr/>
        </p:nvSpPr>
        <p:spPr>
          <a:xfrm>
            <a:off x="691299" y="431834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5"/>
          <p:cNvSpPr/>
          <p:nvPr/>
        </p:nvSpPr>
        <p:spPr>
          <a:xfrm>
            <a:off x="8033097" y="636498"/>
            <a:ext cx="79153" cy="93457"/>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a:effectLst>
            <a:outerShdw dist="28575" dir="2640000" algn="bl" rotWithShape="0">
              <a:schemeClr val="dk1"/>
            </a:outerShdw>
          </a:effectLst>
        </p:spPr>
        <p:txBody>
          <a:bodyPr spcFirstLastPara="1" wrap="square" lIns="91425" tIns="91425" rIns="91425" bIns="91425" anchor="t" anchorCtr="0">
            <a:noAutofit/>
          </a:bodyPr>
          <a:lstStyle>
            <a:lvl1pPr lvl="0">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1pPr>
            <a:lvl2pPr lvl="1">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2pPr>
            <a:lvl3pPr lvl="2">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3pPr>
            <a:lvl4pPr lvl="3">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4pPr>
            <a:lvl5pPr lvl="4">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5pPr>
            <a:lvl6pPr lvl="5">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6pPr>
            <a:lvl7pPr lvl="6">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7pPr>
            <a:lvl8pPr lvl="7">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8pPr>
            <a:lvl9pPr lvl="8">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70" r:id="rId5"/>
    <p:sldLayoutId id="2147483671"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32"/>
          <p:cNvPicPr preferRelativeResize="0"/>
          <p:nvPr/>
        </p:nvPicPr>
        <p:blipFill>
          <a:blip r:embed="rId3">
            <a:alphaModFix/>
          </a:blip>
          <a:stretch>
            <a:fillRect/>
          </a:stretch>
        </p:blipFill>
        <p:spPr>
          <a:xfrm rot="-13">
            <a:off x="5679871" y="1474542"/>
            <a:ext cx="2744115" cy="2737395"/>
          </a:xfrm>
          <a:prstGeom prst="rect">
            <a:avLst/>
          </a:prstGeom>
          <a:noFill/>
          <a:ln w="9525" cap="flat" cmpd="sng">
            <a:solidFill>
              <a:schemeClr val="dk1"/>
            </a:solidFill>
            <a:prstDash val="solid"/>
            <a:miter lim="8000"/>
            <a:headEnd type="none" w="sm" len="sm"/>
            <a:tailEnd type="none" w="sm" len="sm"/>
          </a:ln>
        </p:spPr>
      </p:pic>
      <p:sp>
        <p:nvSpPr>
          <p:cNvPr id="142" name="Google Shape;142;p32"/>
          <p:cNvSpPr/>
          <p:nvPr/>
        </p:nvSpPr>
        <p:spPr>
          <a:xfrm>
            <a:off x="5650793" y="4555337"/>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2"/>
          <p:cNvSpPr/>
          <p:nvPr/>
        </p:nvSpPr>
        <p:spPr>
          <a:xfrm>
            <a:off x="506111" y="8682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2"/>
          <p:cNvSpPr/>
          <p:nvPr/>
        </p:nvSpPr>
        <p:spPr>
          <a:xfrm>
            <a:off x="8366238" y="927619"/>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2"/>
          <p:cNvSpPr/>
          <p:nvPr/>
        </p:nvSpPr>
        <p:spPr>
          <a:xfrm>
            <a:off x="720000" y="3632950"/>
            <a:ext cx="4269900" cy="5790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32"/>
          <p:cNvGrpSpPr/>
          <p:nvPr/>
        </p:nvGrpSpPr>
        <p:grpSpPr>
          <a:xfrm>
            <a:off x="4572011" y="3802399"/>
            <a:ext cx="713344" cy="694602"/>
            <a:chOff x="778750" y="793016"/>
            <a:chExt cx="930529" cy="930229"/>
          </a:xfrm>
        </p:grpSpPr>
        <p:sp>
          <p:nvSpPr>
            <p:cNvPr id="147" name="Google Shape;147;p32"/>
            <p:cNvSpPr/>
            <p:nvPr/>
          </p:nvSpPr>
          <p:spPr>
            <a:xfrm>
              <a:off x="778750" y="793016"/>
              <a:ext cx="930529" cy="930229"/>
            </a:xfrm>
            <a:custGeom>
              <a:avLst/>
              <a:gdLst/>
              <a:ahLst/>
              <a:cxnLst/>
              <a:rect l="l" t="t" r="r" b="b"/>
              <a:pathLst>
                <a:path w="27717" h="27706" extrusionOk="0">
                  <a:moveTo>
                    <a:pt x="12860" y="27706"/>
                  </a:moveTo>
                  <a:cubicBezTo>
                    <a:pt x="20770" y="27706"/>
                    <a:pt x="27717" y="21230"/>
                    <a:pt x="27717" y="13847"/>
                  </a:cubicBezTo>
                  <a:cubicBezTo>
                    <a:pt x="27717" y="6476"/>
                    <a:pt x="20770" y="0"/>
                    <a:pt x="12860" y="0"/>
                  </a:cubicBez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2"/>
            <p:cNvSpPr/>
            <p:nvPr/>
          </p:nvSpPr>
          <p:spPr>
            <a:xfrm>
              <a:off x="1268653" y="1195461"/>
              <a:ext cx="417508" cy="501174"/>
            </a:xfrm>
            <a:custGeom>
              <a:avLst/>
              <a:gdLst/>
              <a:ahLst/>
              <a:cxnLst/>
              <a:rect l="l" t="t" r="r" b="b"/>
              <a:pathLst>
                <a:path w="12436" h="14927" extrusionOk="0">
                  <a:moveTo>
                    <a:pt x="12436" y="1860"/>
                  </a:moveTo>
                  <a:cubicBezTo>
                    <a:pt x="12436" y="4570"/>
                    <a:pt x="11459" y="7131"/>
                    <a:pt x="9818" y="9277"/>
                  </a:cubicBezTo>
                  <a:cubicBezTo>
                    <a:pt x="9622" y="8968"/>
                    <a:pt x="9393" y="8669"/>
                    <a:pt x="9140" y="8394"/>
                  </a:cubicBezTo>
                  <a:cubicBezTo>
                    <a:pt x="9094" y="8348"/>
                    <a:pt x="9025" y="8348"/>
                    <a:pt x="8979" y="8382"/>
                  </a:cubicBezTo>
                  <a:cubicBezTo>
                    <a:pt x="8933" y="8428"/>
                    <a:pt x="8933" y="8496"/>
                    <a:pt x="8968" y="8542"/>
                  </a:cubicBezTo>
                  <a:cubicBezTo>
                    <a:pt x="9232" y="8830"/>
                    <a:pt x="9462" y="9139"/>
                    <a:pt x="9668" y="9473"/>
                  </a:cubicBezTo>
                  <a:cubicBezTo>
                    <a:pt x="9507" y="9668"/>
                    <a:pt x="9347" y="9874"/>
                    <a:pt x="9175" y="10070"/>
                  </a:cubicBezTo>
                  <a:cubicBezTo>
                    <a:pt x="8991" y="9588"/>
                    <a:pt x="8670" y="9174"/>
                    <a:pt x="8245" y="8887"/>
                  </a:cubicBezTo>
                  <a:cubicBezTo>
                    <a:pt x="8188" y="8853"/>
                    <a:pt x="8119" y="8876"/>
                    <a:pt x="8084" y="8922"/>
                  </a:cubicBezTo>
                  <a:cubicBezTo>
                    <a:pt x="8050" y="8979"/>
                    <a:pt x="8061" y="9048"/>
                    <a:pt x="8119" y="9082"/>
                  </a:cubicBezTo>
                  <a:cubicBezTo>
                    <a:pt x="8532" y="9358"/>
                    <a:pt x="8842" y="9782"/>
                    <a:pt x="9002" y="10254"/>
                  </a:cubicBezTo>
                  <a:cubicBezTo>
                    <a:pt x="8865" y="10402"/>
                    <a:pt x="8739" y="10540"/>
                    <a:pt x="8601" y="10678"/>
                  </a:cubicBezTo>
                  <a:cubicBezTo>
                    <a:pt x="8348" y="10196"/>
                    <a:pt x="8015" y="9748"/>
                    <a:pt x="7613" y="9381"/>
                  </a:cubicBezTo>
                  <a:cubicBezTo>
                    <a:pt x="7556" y="9335"/>
                    <a:pt x="7487" y="9335"/>
                    <a:pt x="7453" y="9381"/>
                  </a:cubicBezTo>
                  <a:cubicBezTo>
                    <a:pt x="7407" y="9427"/>
                    <a:pt x="7407" y="9507"/>
                    <a:pt x="7453" y="9542"/>
                  </a:cubicBezTo>
                  <a:cubicBezTo>
                    <a:pt x="7854" y="9909"/>
                    <a:pt x="8176" y="10345"/>
                    <a:pt x="8417" y="10828"/>
                  </a:cubicBezTo>
                  <a:lnTo>
                    <a:pt x="8428" y="10839"/>
                  </a:lnTo>
                  <a:cubicBezTo>
                    <a:pt x="8302" y="10965"/>
                    <a:pt x="8176" y="11091"/>
                    <a:pt x="8038" y="11206"/>
                  </a:cubicBezTo>
                  <a:cubicBezTo>
                    <a:pt x="7808" y="10770"/>
                    <a:pt x="7487" y="10368"/>
                    <a:pt x="7085" y="10058"/>
                  </a:cubicBezTo>
                  <a:cubicBezTo>
                    <a:pt x="7039" y="10024"/>
                    <a:pt x="6971" y="10024"/>
                    <a:pt x="6925" y="10081"/>
                  </a:cubicBezTo>
                  <a:cubicBezTo>
                    <a:pt x="6890" y="10127"/>
                    <a:pt x="6902" y="10196"/>
                    <a:pt x="6948" y="10231"/>
                  </a:cubicBezTo>
                  <a:cubicBezTo>
                    <a:pt x="7338" y="10540"/>
                    <a:pt x="7647" y="10930"/>
                    <a:pt x="7866" y="11367"/>
                  </a:cubicBezTo>
                  <a:cubicBezTo>
                    <a:pt x="5719" y="13250"/>
                    <a:pt x="2975" y="14559"/>
                    <a:pt x="1" y="14926"/>
                  </a:cubicBezTo>
                  <a:cubicBezTo>
                    <a:pt x="139" y="14811"/>
                    <a:pt x="276" y="14673"/>
                    <a:pt x="414" y="14525"/>
                  </a:cubicBezTo>
                  <a:cubicBezTo>
                    <a:pt x="598" y="14318"/>
                    <a:pt x="771" y="14088"/>
                    <a:pt x="931" y="13870"/>
                  </a:cubicBezTo>
                  <a:cubicBezTo>
                    <a:pt x="1241" y="13468"/>
                    <a:pt x="1528" y="13089"/>
                    <a:pt x="1896" y="12802"/>
                  </a:cubicBezTo>
                  <a:cubicBezTo>
                    <a:pt x="2447" y="12366"/>
                    <a:pt x="3147" y="12148"/>
                    <a:pt x="3882" y="11930"/>
                  </a:cubicBezTo>
                  <a:cubicBezTo>
                    <a:pt x="4754" y="11665"/>
                    <a:pt x="5650" y="11390"/>
                    <a:pt x="6293" y="10701"/>
                  </a:cubicBezTo>
                  <a:cubicBezTo>
                    <a:pt x="6706" y="10242"/>
                    <a:pt x="6948" y="9679"/>
                    <a:pt x="7177" y="9139"/>
                  </a:cubicBezTo>
                  <a:cubicBezTo>
                    <a:pt x="7395" y="8646"/>
                    <a:pt x="7591" y="8175"/>
                    <a:pt x="7912" y="7785"/>
                  </a:cubicBezTo>
                  <a:cubicBezTo>
                    <a:pt x="8256" y="7383"/>
                    <a:pt x="8704" y="7096"/>
                    <a:pt x="9186" y="6797"/>
                  </a:cubicBezTo>
                  <a:cubicBezTo>
                    <a:pt x="9565" y="6557"/>
                    <a:pt x="9967" y="6315"/>
                    <a:pt x="10311" y="5993"/>
                  </a:cubicBezTo>
                  <a:cubicBezTo>
                    <a:pt x="11482" y="4891"/>
                    <a:pt x="11735" y="3284"/>
                    <a:pt x="11965" y="1722"/>
                  </a:cubicBezTo>
                  <a:cubicBezTo>
                    <a:pt x="12056" y="1148"/>
                    <a:pt x="12148" y="563"/>
                    <a:pt x="12275" y="0"/>
                  </a:cubicBezTo>
                  <a:cubicBezTo>
                    <a:pt x="12378" y="609"/>
                    <a:pt x="12436" y="1240"/>
                    <a:pt x="12436" y="18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2"/>
            <p:cNvSpPr/>
            <p:nvPr/>
          </p:nvSpPr>
          <p:spPr>
            <a:xfrm>
              <a:off x="1196202" y="1147652"/>
              <a:ext cx="478005" cy="552812"/>
            </a:xfrm>
            <a:custGeom>
              <a:avLst/>
              <a:gdLst/>
              <a:ahLst/>
              <a:cxnLst/>
              <a:rect l="l" t="t" r="r" b="b"/>
              <a:pathLst>
                <a:path w="14238" h="16465" extrusionOk="0">
                  <a:moveTo>
                    <a:pt x="14237" y="495"/>
                  </a:moveTo>
                  <a:cubicBezTo>
                    <a:pt x="13951" y="1321"/>
                    <a:pt x="13813" y="2205"/>
                    <a:pt x="13675" y="3077"/>
                  </a:cubicBezTo>
                  <a:cubicBezTo>
                    <a:pt x="13446" y="4628"/>
                    <a:pt x="13216" y="6098"/>
                    <a:pt x="12160" y="7085"/>
                  </a:cubicBezTo>
                  <a:cubicBezTo>
                    <a:pt x="11849" y="7372"/>
                    <a:pt x="11482" y="7601"/>
                    <a:pt x="11103" y="7843"/>
                  </a:cubicBezTo>
                  <a:cubicBezTo>
                    <a:pt x="10609" y="8141"/>
                    <a:pt x="10104" y="8463"/>
                    <a:pt x="9726" y="8922"/>
                  </a:cubicBezTo>
                  <a:cubicBezTo>
                    <a:pt x="9358" y="9358"/>
                    <a:pt x="9140" y="9874"/>
                    <a:pt x="8922" y="10380"/>
                  </a:cubicBezTo>
                  <a:cubicBezTo>
                    <a:pt x="8692" y="10920"/>
                    <a:pt x="8486" y="11425"/>
                    <a:pt x="8118" y="11815"/>
                  </a:cubicBezTo>
                  <a:cubicBezTo>
                    <a:pt x="7555" y="12412"/>
                    <a:pt x="6751" y="12665"/>
                    <a:pt x="5902" y="12918"/>
                  </a:cubicBezTo>
                  <a:cubicBezTo>
                    <a:pt x="5156" y="13147"/>
                    <a:pt x="4398" y="13377"/>
                    <a:pt x="3766" y="13870"/>
                  </a:cubicBezTo>
                  <a:cubicBezTo>
                    <a:pt x="3353" y="14192"/>
                    <a:pt x="3043" y="14617"/>
                    <a:pt x="2733" y="15018"/>
                  </a:cubicBezTo>
                  <a:cubicBezTo>
                    <a:pt x="2572" y="15225"/>
                    <a:pt x="2400" y="15443"/>
                    <a:pt x="2228" y="15650"/>
                  </a:cubicBezTo>
                  <a:cubicBezTo>
                    <a:pt x="2044" y="15868"/>
                    <a:pt x="1631" y="16270"/>
                    <a:pt x="1114" y="16442"/>
                  </a:cubicBezTo>
                  <a:cubicBezTo>
                    <a:pt x="885" y="16454"/>
                    <a:pt x="655" y="16465"/>
                    <a:pt x="426" y="16465"/>
                  </a:cubicBezTo>
                  <a:cubicBezTo>
                    <a:pt x="276" y="16465"/>
                    <a:pt x="138" y="16454"/>
                    <a:pt x="0" y="16454"/>
                  </a:cubicBezTo>
                  <a:cubicBezTo>
                    <a:pt x="666" y="16235"/>
                    <a:pt x="1263" y="15753"/>
                    <a:pt x="1677" y="15214"/>
                  </a:cubicBezTo>
                  <a:cubicBezTo>
                    <a:pt x="2171" y="14559"/>
                    <a:pt x="2492" y="13801"/>
                    <a:pt x="2802" y="13078"/>
                  </a:cubicBezTo>
                  <a:cubicBezTo>
                    <a:pt x="2929" y="12768"/>
                    <a:pt x="3054" y="12458"/>
                    <a:pt x="3204" y="12160"/>
                  </a:cubicBezTo>
                  <a:cubicBezTo>
                    <a:pt x="3801" y="10897"/>
                    <a:pt x="4536" y="10116"/>
                    <a:pt x="5409" y="9818"/>
                  </a:cubicBezTo>
                  <a:cubicBezTo>
                    <a:pt x="5672" y="9737"/>
                    <a:pt x="5971" y="9680"/>
                    <a:pt x="6246" y="9634"/>
                  </a:cubicBezTo>
                  <a:cubicBezTo>
                    <a:pt x="6740" y="9565"/>
                    <a:pt x="7234" y="9473"/>
                    <a:pt x="7647" y="9175"/>
                  </a:cubicBezTo>
                  <a:cubicBezTo>
                    <a:pt x="8129" y="8830"/>
                    <a:pt x="8359" y="8290"/>
                    <a:pt x="8588" y="7774"/>
                  </a:cubicBezTo>
                  <a:cubicBezTo>
                    <a:pt x="8738" y="7406"/>
                    <a:pt x="8899" y="7039"/>
                    <a:pt x="9140" y="6741"/>
                  </a:cubicBezTo>
                  <a:cubicBezTo>
                    <a:pt x="9507" y="6269"/>
                    <a:pt x="10070" y="5960"/>
                    <a:pt x="10621" y="5649"/>
                  </a:cubicBezTo>
                  <a:cubicBezTo>
                    <a:pt x="11402" y="5213"/>
                    <a:pt x="12206" y="4766"/>
                    <a:pt x="12412" y="3893"/>
                  </a:cubicBezTo>
                  <a:cubicBezTo>
                    <a:pt x="12458" y="3709"/>
                    <a:pt x="12469" y="3526"/>
                    <a:pt x="12481" y="3342"/>
                  </a:cubicBezTo>
                  <a:cubicBezTo>
                    <a:pt x="12504" y="3135"/>
                    <a:pt x="12515" y="2952"/>
                    <a:pt x="12573" y="2768"/>
                  </a:cubicBezTo>
                  <a:cubicBezTo>
                    <a:pt x="12665" y="2446"/>
                    <a:pt x="12883" y="2182"/>
                    <a:pt x="13112" y="1906"/>
                  </a:cubicBezTo>
                  <a:cubicBezTo>
                    <a:pt x="13181" y="1826"/>
                    <a:pt x="13250" y="1735"/>
                    <a:pt x="13319" y="1643"/>
                  </a:cubicBezTo>
                  <a:cubicBezTo>
                    <a:pt x="13698" y="1161"/>
                    <a:pt x="13962" y="597"/>
                    <a:pt x="14100" y="0"/>
                  </a:cubicBezTo>
                  <a:cubicBezTo>
                    <a:pt x="14157" y="161"/>
                    <a:pt x="14203" y="334"/>
                    <a:pt x="14237" y="4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2"/>
            <p:cNvSpPr/>
            <p:nvPr/>
          </p:nvSpPr>
          <p:spPr>
            <a:xfrm>
              <a:off x="1061270" y="1024706"/>
              <a:ext cx="603667" cy="680028"/>
            </a:xfrm>
            <a:custGeom>
              <a:avLst/>
              <a:gdLst/>
              <a:ahLst/>
              <a:cxnLst/>
              <a:rect l="l" t="t" r="r" b="b"/>
              <a:pathLst>
                <a:path w="17981" h="20254" extrusionOk="0">
                  <a:moveTo>
                    <a:pt x="16339" y="0"/>
                  </a:moveTo>
                  <a:cubicBezTo>
                    <a:pt x="17028" y="999"/>
                    <a:pt x="17590" y="2078"/>
                    <a:pt x="17981" y="3215"/>
                  </a:cubicBezTo>
                  <a:cubicBezTo>
                    <a:pt x="17878" y="3915"/>
                    <a:pt x="17590" y="4604"/>
                    <a:pt x="17154" y="5167"/>
                  </a:cubicBezTo>
                  <a:cubicBezTo>
                    <a:pt x="17097" y="5259"/>
                    <a:pt x="17028" y="5339"/>
                    <a:pt x="16947" y="5420"/>
                  </a:cubicBezTo>
                  <a:cubicBezTo>
                    <a:pt x="16718" y="5706"/>
                    <a:pt x="16477" y="5994"/>
                    <a:pt x="16373" y="6361"/>
                  </a:cubicBezTo>
                  <a:cubicBezTo>
                    <a:pt x="16304" y="6568"/>
                    <a:pt x="16293" y="6785"/>
                    <a:pt x="16282" y="6992"/>
                  </a:cubicBezTo>
                  <a:cubicBezTo>
                    <a:pt x="16270" y="7165"/>
                    <a:pt x="16259" y="7336"/>
                    <a:pt x="16213" y="7497"/>
                  </a:cubicBezTo>
                  <a:cubicBezTo>
                    <a:pt x="16018" y="8278"/>
                    <a:pt x="15294" y="8680"/>
                    <a:pt x="14525" y="9117"/>
                  </a:cubicBezTo>
                  <a:cubicBezTo>
                    <a:pt x="13962" y="9426"/>
                    <a:pt x="13377" y="9760"/>
                    <a:pt x="12975" y="10265"/>
                  </a:cubicBezTo>
                  <a:cubicBezTo>
                    <a:pt x="12722" y="10586"/>
                    <a:pt x="12562" y="10965"/>
                    <a:pt x="12401" y="11344"/>
                  </a:cubicBezTo>
                  <a:cubicBezTo>
                    <a:pt x="12171" y="11860"/>
                    <a:pt x="11964" y="12342"/>
                    <a:pt x="11540" y="12653"/>
                  </a:cubicBezTo>
                  <a:cubicBezTo>
                    <a:pt x="11161" y="12928"/>
                    <a:pt x="10713" y="12997"/>
                    <a:pt x="10231" y="13077"/>
                  </a:cubicBezTo>
                  <a:cubicBezTo>
                    <a:pt x="9944" y="13123"/>
                    <a:pt x="9634" y="13169"/>
                    <a:pt x="9359" y="13273"/>
                  </a:cubicBezTo>
                  <a:cubicBezTo>
                    <a:pt x="8428" y="13582"/>
                    <a:pt x="7636" y="14409"/>
                    <a:pt x="7016" y="15718"/>
                  </a:cubicBezTo>
                  <a:cubicBezTo>
                    <a:pt x="6867" y="16028"/>
                    <a:pt x="6741" y="16338"/>
                    <a:pt x="6603" y="16648"/>
                  </a:cubicBezTo>
                  <a:cubicBezTo>
                    <a:pt x="6305" y="17371"/>
                    <a:pt x="5983" y="18106"/>
                    <a:pt x="5512" y="18738"/>
                  </a:cubicBezTo>
                  <a:cubicBezTo>
                    <a:pt x="4881" y="19565"/>
                    <a:pt x="3767" y="20254"/>
                    <a:pt x="2699" y="19932"/>
                  </a:cubicBezTo>
                  <a:cubicBezTo>
                    <a:pt x="2653" y="19920"/>
                    <a:pt x="2596" y="19943"/>
                    <a:pt x="2573" y="19989"/>
                  </a:cubicBezTo>
                  <a:cubicBezTo>
                    <a:pt x="1677" y="19863"/>
                    <a:pt x="816" y="19634"/>
                    <a:pt x="1" y="19312"/>
                  </a:cubicBezTo>
                  <a:cubicBezTo>
                    <a:pt x="2159" y="19116"/>
                    <a:pt x="4203" y="17831"/>
                    <a:pt x="5271" y="15937"/>
                  </a:cubicBezTo>
                  <a:cubicBezTo>
                    <a:pt x="5535" y="15477"/>
                    <a:pt x="5742" y="14983"/>
                    <a:pt x="5937" y="14513"/>
                  </a:cubicBezTo>
                  <a:cubicBezTo>
                    <a:pt x="6328" y="13594"/>
                    <a:pt x="6683" y="12733"/>
                    <a:pt x="7372" y="12102"/>
                  </a:cubicBezTo>
                  <a:cubicBezTo>
                    <a:pt x="8050" y="11493"/>
                    <a:pt x="8991" y="11171"/>
                    <a:pt x="9898" y="10862"/>
                  </a:cubicBezTo>
                  <a:cubicBezTo>
                    <a:pt x="11138" y="10436"/>
                    <a:pt x="12413" y="9989"/>
                    <a:pt x="13056" y="8829"/>
                  </a:cubicBezTo>
                  <a:cubicBezTo>
                    <a:pt x="13308" y="8347"/>
                    <a:pt x="13434" y="7808"/>
                    <a:pt x="13549" y="7280"/>
                  </a:cubicBezTo>
                  <a:cubicBezTo>
                    <a:pt x="13733" y="6499"/>
                    <a:pt x="13893" y="5752"/>
                    <a:pt x="14490" y="5362"/>
                  </a:cubicBezTo>
                  <a:cubicBezTo>
                    <a:pt x="14628" y="5282"/>
                    <a:pt x="14778" y="5213"/>
                    <a:pt x="14927" y="5155"/>
                  </a:cubicBezTo>
                  <a:cubicBezTo>
                    <a:pt x="15042" y="5098"/>
                    <a:pt x="15168" y="5052"/>
                    <a:pt x="15283" y="4994"/>
                  </a:cubicBezTo>
                  <a:cubicBezTo>
                    <a:pt x="16156" y="4535"/>
                    <a:pt x="16707" y="3525"/>
                    <a:pt x="16649" y="2491"/>
                  </a:cubicBezTo>
                  <a:cubicBezTo>
                    <a:pt x="16638" y="2136"/>
                    <a:pt x="16546" y="1779"/>
                    <a:pt x="16465" y="1435"/>
                  </a:cubicBezTo>
                  <a:cubicBezTo>
                    <a:pt x="16339" y="919"/>
                    <a:pt x="16236" y="437"/>
                    <a:pt x="16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2"/>
            <p:cNvSpPr/>
            <p:nvPr/>
          </p:nvSpPr>
          <p:spPr>
            <a:xfrm>
              <a:off x="822295" y="818095"/>
              <a:ext cx="353518" cy="318795"/>
            </a:xfrm>
            <a:custGeom>
              <a:avLst/>
              <a:gdLst/>
              <a:ahLst/>
              <a:cxnLst/>
              <a:rect l="l" t="t" r="r" b="b"/>
              <a:pathLst>
                <a:path w="10530" h="9495" extrusionOk="0">
                  <a:moveTo>
                    <a:pt x="10231" y="0"/>
                  </a:moveTo>
                  <a:lnTo>
                    <a:pt x="9828" y="1251"/>
                  </a:lnTo>
                  <a:cubicBezTo>
                    <a:pt x="9760" y="1447"/>
                    <a:pt x="9680" y="1699"/>
                    <a:pt x="9714" y="1963"/>
                  </a:cubicBezTo>
                  <a:cubicBezTo>
                    <a:pt x="9737" y="2239"/>
                    <a:pt x="9874" y="2468"/>
                    <a:pt x="10012" y="2687"/>
                  </a:cubicBezTo>
                  <a:cubicBezTo>
                    <a:pt x="10081" y="2802"/>
                    <a:pt x="10150" y="2917"/>
                    <a:pt x="10196" y="3031"/>
                  </a:cubicBezTo>
                  <a:cubicBezTo>
                    <a:pt x="10529" y="3823"/>
                    <a:pt x="9863" y="4731"/>
                    <a:pt x="9231" y="5339"/>
                  </a:cubicBezTo>
                  <a:cubicBezTo>
                    <a:pt x="8715" y="5844"/>
                    <a:pt x="8095" y="6372"/>
                    <a:pt x="7383" y="6372"/>
                  </a:cubicBezTo>
                  <a:cubicBezTo>
                    <a:pt x="7302" y="6361"/>
                    <a:pt x="7211" y="6361"/>
                    <a:pt x="7119" y="6361"/>
                  </a:cubicBezTo>
                  <a:cubicBezTo>
                    <a:pt x="6947" y="6338"/>
                    <a:pt x="6763" y="6326"/>
                    <a:pt x="6580" y="6361"/>
                  </a:cubicBezTo>
                  <a:cubicBezTo>
                    <a:pt x="6051" y="6453"/>
                    <a:pt x="5707" y="6866"/>
                    <a:pt x="5397" y="7245"/>
                  </a:cubicBezTo>
                  <a:lnTo>
                    <a:pt x="5374" y="7268"/>
                  </a:lnTo>
                  <a:cubicBezTo>
                    <a:pt x="4513" y="8301"/>
                    <a:pt x="3663" y="8933"/>
                    <a:pt x="2779" y="9219"/>
                  </a:cubicBezTo>
                  <a:cubicBezTo>
                    <a:pt x="1929" y="9495"/>
                    <a:pt x="758" y="9449"/>
                    <a:pt x="0" y="8737"/>
                  </a:cubicBezTo>
                  <a:cubicBezTo>
                    <a:pt x="1424" y="3869"/>
                    <a:pt x="5259" y="505"/>
                    <a:pt x="10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2"/>
            <p:cNvSpPr/>
            <p:nvPr/>
          </p:nvSpPr>
          <p:spPr>
            <a:xfrm>
              <a:off x="804568" y="815778"/>
              <a:ext cx="441378" cy="404008"/>
            </a:xfrm>
            <a:custGeom>
              <a:avLst/>
              <a:gdLst/>
              <a:ahLst/>
              <a:cxnLst/>
              <a:rect l="l" t="t" r="r" b="b"/>
              <a:pathLst>
                <a:path w="13147" h="12033" extrusionOk="0">
                  <a:moveTo>
                    <a:pt x="390" y="9288"/>
                  </a:moveTo>
                  <a:cubicBezTo>
                    <a:pt x="919" y="9679"/>
                    <a:pt x="1597" y="9897"/>
                    <a:pt x="2308" y="9897"/>
                  </a:cubicBezTo>
                  <a:cubicBezTo>
                    <a:pt x="2687" y="9897"/>
                    <a:pt x="3077" y="9839"/>
                    <a:pt x="3445" y="9725"/>
                  </a:cubicBezTo>
                  <a:cubicBezTo>
                    <a:pt x="4421" y="9403"/>
                    <a:pt x="5339" y="8726"/>
                    <a:pt x="6246" y="7635"/>
                  </a:cubicBezTo>
                  <a:lnTo>
                    <a:pt x="6269" y="7601"/>
                  </a:lnTo>
                  <a:cubicBezTo>
                    <a:pt x="6545" y="7280"/>
                    <a:pt x="6820" y="6935"/>
                    <a:pt x="7188" y="6877"/>
                  </a:cubicBezTo>
                  <a:cubicBezTo>
                    <a:pt x="7314" y="6854"/>
                    <a:pt x="7463" y="6866"/>
                    <a:pt x="7613" y="6877"/>
                  </a:cubicBezTo>
                  <a:cubicBezTo>
                    <a:pt x="7716" y="6889"/>
                    <a:pt x="7808" y="6900"/>
                    <a:pt x="7911" y="6889"/>
                  </a:cubicBezTo>
                  <a:cubicBezTo>
                    <a:pt x="8784" y="6889"/>
                    <a:pt x="9496" y="6303"/>
                    <a:pt x="10081" y="5729"/>
                  </a:cubicBezTo>
                  <a:cubicBezTo>
                    <a:pt x="11126" y="4708"/>
                    <a:pt x="11482" y="3743"/>
                    <a:pt x="11149" y="2917"/>
                  </a:cubicBezTo>
                  <a:cubicBezTo>
                    <a:pt x="11080" y="2779"/>
                    <a:pt x="10999" y="2652"/>
                    <a:pt x="10930" y="2526"/>
                  </a:cubicBezTo>
                  <a:cubicBezTo>
                    <a:pt x="10816" y="2343"/>
                    <a:pt x="10713" y="2159"/>
                    <a:pt x="10690" y="1986"/>
                  </a:cubicBezTo>
                  <a:cubicBezTo>
                    <a:pt x="10678" y="1814"/>
                    <a:pt x="10736" y="1631"/>
                    <a:pt x="10793" y="1458"/>
                  </a:cubicBezTo>
                  <a:lnTo>
                    <a:pt x="11252" y="34"/>
                  </a:lnTo>
                  <a:lnTo>
                    <a:pt x="11252" y="34"/>
                  </a:lnTo>
                  <a:cubicBezTo>
                    <a:pt x="11528" y="11"/>
                    <a:pt x="11803" y="0"/>
                    <a:pt x="12091" y="0"/>
                  </a:cubicBezTo>
                  <a:cubicBezTo>
                    <a:pt x="12251" y="0"/>
                    <a:pt x="12423" y="11"/>
                    <a:pt x="12584" y="11"/>
                  </a:cubicBezTo>
                  <a:cubicBezTo>
                    <a:pt x="12722" y="437"/>
                    <a:pt x="12596" y="919"/>
                    <a:pt x="12446" y="1435"/>
                  </a:cubicBezTo>
                  <a:cubicBezTo>
                    <a:pt x="12285" y="2021"/>
                    <a:pt x="12114" y="2641"/>
                    <a:pt x="12400" y="3180"/>
                  </a:cubicBezTo>
                  <a:cubicBezTo>
                    <a:pt x="12481" y="3341"/>
                    <a:pt x="12607" y="3479"/>
                    <a:pt x="12711" y="3617"/>
                  </a:cubicBezTo>
                  <a:cubicBezTo>
                    <a:pt x="12871" y="3800"/>
                    <a:pt x="13020" y="3973"/>
                    <a:pt x="13066" y="4180"/>
                  </a:cubicBezTo>
                  <a:cubicBezTo>
                    <a:pt x="13147" y="4581"/>
                    <a:pt x="12848" y="4971"/>
                    <a:pt x="12504" y="5328"/>
                  </a:cubicBezTo>
                  <a:lnTo>
                    <a:pt x="8968" y="9082"/>
                  </a:lnTo>
                  <a:cubicBezTo>
                    <a:pt x="8588" y="9484"/>
                    <a:pt x="8198" y="9851"/>
                    <a:pt x="7716" y="9908"/>
                  </a:cubicBezTo>
                  <a:cubicBezTo>
                    <a:pt x="7532" y="9920"/>
                    <a:pt x="7348" y="9885"/>
                    <a:pt x="7142" y="9851"/>
                  </a:cubicBezTo>
                  <a:cubicBezTo>
                    <a:pt x="7050" y="9839"/>
                    <a:pt x="6947" y="9817"/>
                    <a:pt x="6843" y="9806"/>
                  </a:cubicBezTo>
                  <a:cubicBezTo>
                    <a:pt x="5868" y="9702"/>
                    <a:pt x="4949" y="10184"/>
                    <a:pt x="4260" y="10620"/>
                  </a:cubicBezTo>
                  <a:lnTo>
                    <a:pt x="3847" y="10896"/>
                  </a:lnTo>
                  <a:cubicBezTo>
                    <a:pt x="3250" y="11286"/>
                    <a:pt x="2630" y="11688"/>
                    <a:pt x="1929" y="11872"/>
                  </a:cubicBezTo>
                  <a:cubicBezTo>
                    <a:pt x="1298" y="12033"/>
                    <a:pt x="505" y="11952"/>
                    <a:pt x="0" y="11528"/>
                  </a:cubicBezTo>
                  <a:cubicBezTo>
                    <a:pt x="81" y="10758"/>
                    <a:pt x="207" y="10000"/>
                    <a:pt x="390" y="92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2"/>
            <p:cNvSpPr/>
            <p:nvPr/>
          </p:nvSpPr>
          <p:spPr>
            <a:xfrm>
              <a:off x="801479" y="816551"/>
              <a:ext cx="508456" cy="501174"/>
            </a:xfrm>
            <a:custGeom>
              <a:avLst/>
              <a:gdLst/>
              <a:ahLst/>
              <a:cxnLst/>
              <a:rect l="l" t="t" r="r" b="b"/>
              <a:pathLst>
                <a:path w="15145" h="14927" extrusionOk="0">
                  <a:moveTo>
                    <a:pt x="0" y="13146"/>
                  </a:moveTo>
                  <a:cubicBezTo>
                    <a:pt x="0" y="12687"/>
                    <a:pt x="23" y="12217"/>
                    <a:pt x="69" y="11768"/>
                  </a:cubicBezTo>
                  <a:cubicBezTo>
                    <a:pt x="449" y="12033"/>
                    <a:pt x="919" y="12159"/>
                    <a:pt x="1401" y="12159"/>
                  </a:cubicBezTo>
                  <a:cubicBezTo>
                    <a:pt x="1631" y="12159"/>
                    <a:pt x="1860" y="12125"/>
                    <a:pt x="2079" y="12067"/>
                  </a:cubicBezTo>
                  <a:cubicBezTo>
                    <a:pt x="2814" y="11883"/>
                    <a:pt x="3445" y="11459"/>
                    <a:pt x="4065" y="11056"/>
                  </a:cubicBezTo>
                  <a:cubicBezTo>
                    <a:pt x="4202" y="10965"/>
                    <a:pt x="4340" y="10885"/>
                    <a:pt x="4478" y="10793"/>
                  </a:cubicBezTo>
                  <a:cubicBezTo>
                    <a:pt x="5133" y="10380"/>
                    <a:pt x="6006" y="9908"/>
                    <a:pt x="6912" y="10012"/>
                  </a:cubicBezTo>
                  <a:cubicBezTo>
                    <a:pt x="7004" y="10023"/>
                    <a:pt x="7108" y="10035"/>
                    <a:pt x="7200" y="10058"/>
                  </a:cubicBezTo>
                  <a:cubicBezTo>
                    <a:pt x="7406" y="10092"/>
                    <a:pt x="7613" y="10127"/>
                    <a:pt x="7831" y="10104"/>
                  </a:cubicBezTo>
                  <a:cubicBezTo>
                    <a:pt x="8394" y="10046"/>
                    <a:pt x="8807" y="9656"/>
                    <a:pt x="9220" y="9219"/>
                  </a:cubicBezTo>
                  <a:lnTo>
                    <a:pt x="12768" y="5465"/>
                  </a:lnTo>
                  <a:cubicBezTo>
                    <a:pt x="13147" y="5063"/>
                    <a:pt x="13491" y="4616"/>
                    <a:pt x="13377" y="4111"/>
                  </a:cubicBezTo>
                  <a:cubicBezTo>
                    <a:pt x="13319" y="3846"/>
                    <a:pt x="13147" y="3639"/>
                    <a:pt x="12986" y="3445"/>
                  </a:cubicBezTo>
                  <a:cubicBezTo>
                    <a:pt x="12871" y="3307"/>
                    <a:pt x="12768" y="3192"/>
                    <a:pt x="12699" y="3054"/>
                  </a:cubicBezTo>
                  <a:cubicBezTo>
                    <a:pt x="12458" y="2583"/>
                    <a:pt x="12607" y="2044"/>
                    <a:pt x="12768" y="1470"/>
                  </a:cubicBezTo>
                  <a:cubicBezTo>
                    <a:pt x="12894" y="976"/>
                    <a:pt x="13032" y="460"/>
                    <a:pt x="12905" y="0"/>
                  </a:cubicBezTo>
                  <a:cubicBezTo>
                    <a:pt x="13606" y="34"/>
                    <a:pt x="14283" y="126"/>
                    <a:pt x="14949" y="253"/>
                  </a:cubicBezTo>
                  <a:cubicBezTo>
                    <a:pt x="14720" y="608"/>
                    <a:pt x="14617" y="1091"/>
                    <a:pt x="14686" y="1642"/>
                  </a:cubicBezTo>
                  <a:cubicBezTo>
                    <a:pt x="14708" y="1917"/>
                    <a:pt x="14777" y="2193"/>
                    <a:pt x="14834" y="2457"/>
                  </a:cubicBezTo>
                  <a:cubicBezTo>
                    <a:pt x="14903" y="2744"/>
                    <a:pt x="14972" y="3008"/>
                    <a:pt x="14995" y="3284"/>
                  </a:cubicBezTo>
                  <a:cubicBezTo>
                    <a:pt x="15145" y="4994"/>
                    <a:pt x="13755" y="6464"/>
                    <a:pt x="12561" y="7405"/>
                  </a:cubicBezTo>
                  <a:lnTo>
                    <a:pt x="12527" y="7428"/>
                  </a:lnTo>
                  <a:cubicBezTo>
                    <a:pt x="12285" y="7624"/>
                    <a:pt x="12022" y="7831"/>
                    <a:pt x="11861" y="8129"/>
                  </a:cubicBezTo>
                  <a:cubicBezTo>
                    <a:pt x="11711" y="8393"/>
                    <a:pt x="11677" y="8691"/>
                    <a:pt x="11631" y="8979"/>
                  </a:cubicBezTo>
                  <a:cubicBezTo>
                    <a:pt x="11620" y="9036"/>
                    <a:pt x="11620" y="9105"/>
                    <a:pt x="11608" y="9174"/>
                  </a:cubicBezTo>
                  <a:cubicBezTo>
                    <a:pt x="11333" y="10885"/>
                    <a:pt x="9828" y="12319"/>
                    <a:pt x="8106" y="12503"/>
                  </a:cubicBezTo>
                  <a:cubicBezTo>
                    <a:pt x="7659" y="12561"/>
                    <a:pt x="7188" y="12526"/>
                    <a:pt x="6740" y="12503"/>
                  </a:cubicBezTo>
                  <a:cubicBezTo>
                    <a:pt x="5983" y="12469"/>
                    <a:pt x="5190" y="12423"/>
                    <a:pt x="4455" y="12710"/>
                  </a:cubicBezTo>
                  <a:cubicBezTo>
                    <a:pt x="3881" y="12939"/>
                    <a:pt x="3422" y="13330"/>
                    <a:pt x="2962" y="13709"/>
                  </a:cubicBezTo>
                  <a:cubicBezTo>
                    <a:pt x="2710" y="13927"/>
                    <a:pt x="2446" y="14145"/>
                    <a:pt x="2171" y="14329"/>
                  </a:cubicBezTo>
                  <a:cubicBezTo>
                    <a:pt x="1505" y="14776"/>
                    <a:pt x="574" y="14926"/>
                    <a:pt x="58" y="14478"/>
                  </a:cubicBezTo>
                  <a:cubicBezTo>
                    <a:pt x="23" y="14042"/>
                    <a:pt x="0" y="13605"/>
                    <a:pt x="0" y="131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2"/>
            <p:cNvSpPr/>
            <p:nvPr/>
          </p:nvSpPr>
          <p:spPr>
            <a:xfrm>
              <a:off x="805340" y="828872"/>
              <a:ext cx="801409" cy="833466"/>
            </a:xfrm>
            <a:custGeom>
              <a:avLst/>
              <a:gdLst/>
              <a:ahLst/>
              <a:cxnLst/>
              <a:rect l="l" t="t" r="r" b="b"/>
              <a:pathLst>
                <a:path w="23871" h="24824" extrusionOk="0">
                  <a:moveTo>
                    <a:pt x="3376" y="20380"/>
                  </a:moveTo>
                  <a:cubicBezTo>
                    <a:pt x="3342" y="20334"/>
                    <a:pt x="3261" y="20334"/>
                    <a:pt x="3215" y="20369"/>
                  </a:cubicBezTo>
                  <a:cubicBezTo>
                    <a:pt x="2928" y="20632"/>
                    <a:pt x="2710" y="20966"/>
                    <a:pt x="2584" y="21333"/>
                  </a:cubicBezTo>
                  <a:cubicBezTo>
                    <a:pt x="2388" y="21081"/>
                    <a:pt x="2216" y="20816"/>
                    <a:pt x="2044" y="20553"/>
                  </a:cubicBezTo>
                  <a:cubicBezTo>
                    <a:pt x="2205" y="20426"/>
                    <a:pt x="2342" y="20254"/>
                    <a:pt x="2423" y="20058"/>
                  </a:cubicBezTo>
                  <a:cubicBezTo>
                    <a:pt x="2446" y="20001"/>
                    <a:pt x="2423" y="19933"/>
                    <a:pt x="2365" y="19910"/>
                  </a:cubicBezTo>
                  <a:cubicBezTo>
                    <a:pt x="2308" y="19887"/>
                    <a:pt x="2239" y="19910"/>
                    <a:pt x="2216" y="19967"/>
                  </a:cubicBezTo>
                  <a:cubicBezTo>
                    <a:pt x="2148" y="20127"/>
                    <a:pt x="2044" y="20254"/>
                    <a:pt x="1918" y="20357"/>
                  </a:cubicBezTo>
                  <a:cubicBezTo>
                    <a:pt x="919" y="18727"/>
                    <a:pt x="253" y="16810"/>
                    <a:pt x="0" y="14685"/>
                  </a:cubicBezTo>
                  <a:cubicBezTo>
                    <a:pt x="230" y="14789"/>
                    <a:pt x="482" y="14835"/>
                    <a:pt x="747" y="14835"/>
                  </a:cubicBezTo>
                  <a:cubicBezTo>
                    <a:pt x="1286" y="14835"/>
                    <a:pt x="1849" y="14639"/>
                    <a:pt x="2308" y="14341"/>
                  </a:cubicBezTo>
                  <a:cubicBezTo>
                    <a:pt x="2607" y="14146"/>
                    <a:pt x="2882" y="13916"/>
                    <a:pt x="3146" y="13687"/>
                  </a:cubicBezTo>
                  <a:cubicBezTo>
                    <a:pt x="3582" y="13319"/>
                    <a:pt x="4008" y="12963"/>
                    <a:pt x="4513" y="12768"/>
                  </a:cubicBezTo>
                  <a:cubicBezTo>
                    <a:pt x="5156" y="12516"/>
                    <a:pt x="5856" y="12549"/>
                    <a:pt x="6602" y="12595"/>
                  </a:cubicBezTo>
                  <a:cubicBezTo>
                    <a:pt x="7073" y="12618"/>
                    <a:pt x="7555" y="12641"/>
                    <a:pt x="8037" y="12595"/>
                  </a:cubicBezTo>
                  <a:cubicBezTo>
                    <a:pt x="9955" y="12378"/>
                    <a:pt x="11631" y="10781"/>
                    <a:pt x="11941" y="8875"/>
                  </a:cubicBezTo>
                  <a:cubicBezTo>
                    <a:pt x="11953" y="8807"/>
                    <a:pt x="11964" y="8738"/>
                    <a:pt x="11964" y="8669"/>
                  </a:cubicBezTo>
                  <a:cubicBezTo>
                    <a:pt x="11999" y="8416"/>
                    <a:pt x="12033" y="8176"/>
                    <a:pt x="12147" y="7980"/>
                  </a:cubicBezTo>
                  <a:cubicBezTo>
                    <a:pt x="12262" y="7762"/>
                    <a:pt x="12469" y="7601"/>
                    <a:pt x="12699" y="7429"/>
                  </a:cubicBezTo>
                  <a:lnTo>
                    <a:pt x="12733" y="7395"/>
                  </a:lnTo>
                  <a:cubicBezTo>
                    <a:pt x="14007" y="6395"/>
                    <a:pt x="15500" y="4788"/>
                    <a:pt x="15328" y="2871"/>
                  </a:cubicBezTo>
                  <a:cubicBezTo>
                    <a:pt x="15305" y="2561"/>
                    <a:pt x="15236" y="2274"/>
                    <a:pt x="15168" y="1987"/>
                  </a:cubicBezTo>
                  <a:cubicBezTo>
                    <a:pt x="15110" y="1723"/>
                    <a:pt x="15041" y="1481"/>
                    <a:pt x="15018" y="1229"/>
                  </a:cubicBezTo>
                  <a:cubicBezTo>
                    <a:pt x="14961" y="713"/>
                    <a:pt x="15076" y="264"/>
                    <a:pt x="15328" y="1"/>
                  </a:cubicBezTo>
                  <a:cubicBezTo>
                    <a:pt x="16579" y="299"/>
                    <a:pt x="17773" y="758"/>
                    <a:pt x="18888" y="1355"/>
                  </a:cubicBezTo>
                  <a:cubicBezTo>
                    <a:pt x="18773" y="1435"/>
                    <a:pt x="18669" y="1527"/>
                    <a:pt x="18589" y="1631"/>
                  </a:cubicBezTo>
                  <a:cubicBezTo>
                    <a:pt x="18554" y="1688"/>
                    <a:pt x="18566" y="1757"/>
                    <a:pt x="18612" y="1792"/>
                  </a:cubicBezTo>
                  <a:cubicBezTo>
                    <a:pt x="18635" y="1803"/>
                    <a:pt x="18658" y="1815"/>
                    <a:pt x="18681" y="1815"/>
                  </a:cubicBezTo>
                  <a:cubicBezTo>
                    <a:pt x="18715" y="1815"/>
                    <a:pt x="18750" y="1803"/>
                    <a:pt x="18773" y="1769"/>
                  </a:cubicBezTo>
                  <a:cubicBezTo>
                    <a:pt x="18865" y="1654"/>
                    <a:pt x="18979" y="1550"/>
                    <a:pt x="19117" y="1481"/>
                  </a:cubicBezTo>
                  <a:cubicBezTo>
                    <a:pt x="19347" y="1619"/>
                    <a:pt x="19587" y="1757"/>
                    <a:pt x="19817" y="1895"/>
                  </a:cubicBezTo>
                  <a:cubicBezTo>
                    <a:pt x="19473" y="2101"/>
                    <a:pt x="19174" y="2377"/>
                    <a:pt x="18956" y="2710"/>
                  </a:cubicBezTo>
                  <a:cubicBezTo>
                    <a:pt x="18911" y="2767"/>
                    <a:pt x="18933" y="2836"/>
                    <a:pt x="18979" y="2871"/>
                  </a:cubicBezTo>
                  <a:cubicBezTo>
                    <a:pt x="19002" y="2882"/>
                    <a:pt x="19025" y="2894"/>
                    <a:pt x="19048" y="2894"/>
                  </a:cubicBezTo>
                  <a:cubicBezTo>
                    <a:pt x="19082" y="2894"/>
                    <a:pt x="19117" y="2871"/>
                    <a:pt x="19140" y="2836"/>
                  </a:cubicBezTo>
                  <a:cubicBezTo>
                    <a:pt x="19370" y="2504"/>
                    <a:pt x="19679" y="2228"/>
                    <a:pt x="20036" y="2044"/>
                  </a:cubicBezTo>
                  <a:cubicBezTo>
                    <a:pt x="20242" y="2182"/>
                    <a:pt x="20460" y="2331"/>
                    <a:pt x="20667" y="2481"/>
                  </a:cubicBezTo>
                  <a:cubicBezTo>
                    <a:pt x="20139" y="2756"/>
                    <a:pt x="19691" y="3170"/>
                    <a:pt x="19381" y="3686"/>
                  </a:cubicBezTo>
                  <a:cubicBezTo>
                    <a:pt x="19358" y="3744"/>
                    <a:pt x="19370" y="3813"/>
                    <a:pt x="19427" y="3847"/>
                  </a:cubicBezTo>
                  <a:cubicBezTo>
                    <a:pt x="19450" y="3858"/>
                    <a:pt x="19462" y="3858"/>
                    <a:pt x="19485" y="3858"/>
                  </a:cubicBezTo>
                  <a:cubicBezTo>
                    <a:pt x="19519" y="3858"/>
                    <a:pt x="19565" y="3847"/>
                    <a:pt x="19587" y="3801"/>
                  </a:cubicBezTo>
                  <a:cubicBezTo>
                    <a:pt x="19875" y="3295"/>
                    <a:pt x="20345" y="2882"/>
                    <a:pt x="20873" y="2641"/>
                  </a:cubicBezTo>
                  <a:cubicBezTo>
                    <a:pt x="21057" y="2779"/>
                    <a:pt x="21241" y="2917"/>
                    <a:pt x="21413" y="3066"/>
                  </a:cubicBezTo>
                  <a:cubicBezTo>
                    <a:pt x="20827" y="3399"/>
                    <a:pt x="20334" y="3892"/>
                    <a:pt x="20001" y="4489"/>
                  </a:cubicBezTo>
                  <a:cubicBezTo>
                    <a:pt x="19967" y="4547"/>
                    <a:pt x="19990" y="4616"/>
                    <a:pt x="20047" y="4639"/>
                  </a:cubicBezTo>
                  <a:cubicBezTo>
                    <a:pt x="20059" y="4650"/>
                    <a:pt x="20082" y="4662"/>
                    <a:pt x="20105" y="4662"/>
                  </a:cubicBezTo>
                  <a:cubicBezTo>
                    <a:pt x="20139" y="4662"/>
                    <a:pt x="20185" y="4639"/>
                    <a:pt x="20196" y="4604"/>
                  </a:cubicBezTo>
                  <a:cubicBezTo>
                    <a:pt x="20518" y="4019"/>
                    <a:pt x="21011" y="3537"/>
                    <a:pt x="21597" y="3216"/>
                  </a:cubicBezTo>
                  <a:cubicBezTo>
                    <a:pt x="21781" y="3376"/>
                    <a:pt x="21953" y="3537"/>
                    <a:pt x="22125" y="3709"/>
                  </a:cubicBezTo>
                  <a:cubicBezTo>
                    <a:pt x="21597" y="4076"/>
                    <a:pt x="21138" y="4558"/>
                    <a:pt x="20793" y="5098"/>
                  </a:cubicBezTo>
                  <a:cubicBezTo>
                    <a:pt x="20759" y="5155"/>
                    <a:pt x="20782" y="5224"/>
                    <a:pt x="20827" y="5259"/>
                  </a:cubicBezTo>
                  <a:cubicBezTo>
                    <a:pt x="20850" y="5270"/>
                    <a:pt x="20873" y="5270"/>
                    <a:pt x="20885" y="5270"/>
                  </a:cubicBezTo>
                  <a:cubicBezTo>
                    <a:pt x="20931" y="5270"/>
                    <a:pt x="20965" y="5259"/>
                    <a:pt x="20988" y="5224"/>
                  </a:cubicBezTo>
                  <a:cubicBezTo>
                    <a:pt x="21322" y="4685"/>
                    <a:pt x="21769" y="4226"/>
                    <a:pt x="22297" y="3869"/>
                  </a:cubicBezTo>
                  <a:cubicBezTo>
                    <a:pt x="22424" y="3996"/>
                    <a:pt x="22539" y="4111"/>
                    <a:pt x="22653" y="4237"/>
                  </a:cubicBezTo>
                  <a:cubicBezTo>
                    <a:pt x="22366" y="4364"/>
                    <a:pt x="22113" y="4570"/>
                    <a:pt x="21953" y="4846"/>
                  </a:cubicBezTo>
                  <a:cubicBezTo>
                    <a:pt x="21919" y="4892"/>
                    <a:pt x="21942" y="4961"/>
                    <a:pt x="21999" y="4995"/>
                  </a:cubicBezTo>
                  <a:cubicBezTo>
                    <a:pt x="22011" y="5007"/>
                    <a:pt x="22033" y="5018"/>
                    <a:pt x="22056" y="5018"/>
                  </a:cubicBezTo>
                  <a:cubicBezTo>
                    <a:pt x="22090" y="5018"/>
                    <a:pt x="22125" y="4995"/>
                    <a:pt x="22148" y="4961"/>
                  </a:cubicBezTo>
                  <a:cubicBezTo>
                    <a:pt x="22297" y="4708"/>
                    <a:pt x="22550" y="4512"/>
                    <a:pt x="22825" y="4421"/>
                  </a:cubicBezTo>
                  <a:cubicBezTo>
                    <a:pt x="22952" y="4558"/>
                    <a:pt x="23078" y="4708"/>
                    <a:pt x="23205" y="4846"/>
                  </a:cubicBezTo>
                  <a:cubicBezTo>
                    <a:pt x="22940" y="5007"/>
                    <a:pt x="22699" y="5213"/>
                    <a:pt x="22504" y="5454"/>
                  </a:cubicBezTo>
                  <a:cubicBezTo>
                    <a:pt x="22458" y="5500"/>
                    <a:pt x="22470" y="5569"/>
                    <a:pt x="22516" y="5615"/>
                  </a:cubicBezTo>
                  <a:cubicBezTo>
                    <a:pt x="22539" y="5627"/>
                    <a:pt x="22562" y="5638"/>
                    <a:pt x="22585" y="5638"/>
                  </a:cubicBezTo>
                  <a:cubicBezTo>
                    <a:pt x="22619" y="5638"/>
                    <a:pt x="22653" y="5627"/>
                    <a:pt x="22676" y="5592"/>
                  </a:cubicBezTo>
                  <a:cubicBezTo>
                    <a:pt x="22860" y="5362"/>
                    <a:pt x="23090" y="5167"/>
                    <a:pt x="23353" y="5030"/>
                  </a:cubicBezTo>
                  <a:cubicBezTo>
                    <a:pt x="23445" y="5144"/>
                    <a:pt x="23537" y="5270"/>
                    <a:pt x="23629" y="5385"/>
                  </a:cubicBezTo>
                  <a:cubicBezTo>
                    <a:pt x="23330" y="6028"/>
                    <a:pt x="23491" y="6706"/>
                    <a:pt x="23652" y="7372"/>
                  </a:cubicBezTo>
                  <a:cubicBezTo>
                    <a:pt x="23721" y="7693"/>
                    <a:pt x="23802" y="8038"/>
                    <a:pt x="23825" y="8347"/>
                  </a:cubicBezTo>
                  <a:cubicBezTo>
                    <a:pt x="23871" y="9197"/>
                    <a:pt x="23399" y="10047"/>
                    <a:pt x="22687" y="10426"/>
                  </a:cubicBezTo>
                  <a:cubicBezTo>
                    <a:pt x="22596" y="10472"/>
                    <a:pt x="22481" y="10518"/>
                    <a:pt x="22378" y="10564"/>
                  </a:cubicBezTo>
                  <a:cubicBezTo>
                    <a:pt x="22205" y="10633"/>
                    <a:pt x="22033" y="10712"/>
                    <a:pt x="21873" y="10816"/>
                  </a:cubicBezTo>
                  <a:cubicBezTo>
                    <a:pt x="21115" y="11298"/>
                    <a:pt x="20919" y="12171"/>
                    <a:pt x="20736" y="13021"/>
                  </a:cubicBezTo>
                  <a:cubicBezTo>
                    <a:pt x="20621" y="13514"/>
                    <a:pt x="20506" y="14019"/>
                    <a:pt x="20276" y="14432"/>
                  </a:cubicBezTo>
                  <a:cubicBezTo>
                    <a:pt x="19714" y="15455"/>
                    <a:pt x="18577" y="15845"/>
                    <a:pt x="17372" y="16258"/>
                  </a:cubicBezTo>
                  <a:cubicBezTo>
                    <a:pt x="16419" y="16591"/>
                    <a:pt x="15431" y="16924"/>
                    <a:pt x="14696" y="17601"/>
                  </a:cubicBezTo>
                  <a:cubicBezTo>
                    <a:pt x="13928" y="18290"/>
                    <a:pt x="13537" y="19244"/>
                    <a:pt x="13147" y="20162"/>
                  </a:cubicBezTo>
                  <a:cubicBezTo>
                    <a:pt x="12951" y="20632"/>
                    <a:pt x="12745" y="21115"/>
                    <a:pt x="12504" y="21551"/>
                  </a:cubicBezTo>
                  <a:cubicBezTo>
                    <a:pt x="11379" y="23549"/>
                    <a:pt x="9070" y="24824"/>
                    <a:pt x="6774" y="24720"/>
                  </a:cubicBezTo>
                  <a:cubicBezTo>
                    <a:pt x="6740" y="24720"/>
                    <a:pt x="6705" y="24720"/>
                    <a:pt x="6671" y="24732"/>
                  </a:cubicBezTo>
                  <a:cubicBezTo>
                    <a:pt x="6235" y="24513"/>
                    <a:pt x="5810" y="24273"/>
                    <a:pt x="5396" y="23997"/>
                  </a:cubicBezTo>
                  <a:cubicBezTo>
                    <a:pt x="5442" y="23767"/>
                    <a:pt x="5523" y="23549"/>
                    <a:pt x="5615" y="23342"/>
                  </a:cubicBezTo>
                  <a:cubicBezTo>
                    <a:pt x="5638" y="23285"/>
                    <a:pt x="5615" y="23216"/>
                    <a:pt x="5557" y="23193"/>
                  </a:cubicBezTo>
                  <a:cubicBezTo>
                    <a:pt x="5500" y="23170"/>
                    <a:pt x="5431" y="23193"/>
                    <a:pt x="5408" y="23250"/>
                  </a:cubicBezTo>
                  <a:cubicBezTo>
                    <a:pt x="5316" y="23446"/>
                    <a:pt x="5248" y="23653"/>
                    <a:pt x="5202" y="23859"/>
                  </a:cubicBezTo>
                  <a:cubicBezTo>
                    <a:pt x="5052" y="23755"/>
                    <a:pt x="4903" y="23641"/>
                    <a:pt x="4753" y="23526"/>
                  </a:cubicBezTo>
                  <a:cubicBezTo>
                    <a:pt x="4834" y="23089"/>
                    <a:pt x="4995" y="22665"/>
                    <a:pt x="5236" y="22286"/>
                  </a:cubicBezTo>
                  <a:cubicBezTo>
                    <a:pt x="5271" y="22229"/>
                    <a:pt x="5248" y="22160"/>
                    <a:pt x="5202" y="22125"/>
                  </a:cubicBezTo>
                  <a:cubicBezTo>
                    <a:pt x="5144" y="22091"/>
                    <a:pt x="5075" y="22102"/>
                    <a:pt x="5041" y="22160"/>
                  </a:cubicBezTo>
                  <a:cubicBezTo>
                    <a:pt x="4811" y="22527"/>
                    <a:pt x="4651" y="22941"/>
                    <a:pt x="4547" y="23377"/>
                  </a:cubicBezTo>
                  <a:cubicBezTo>
                    <a:pt x="4398" y="23250"/>
                    <a:pt x="4260" y="23124"/>
                    <a:pt x="4110" y="22998"/>
                  </a:cubicBezTo>
                  <a:cubicBezTo>
                    <a:pt x="4110" y="22987"/>
                    <a:pt x="4122" y="22987"/>
                    <a:pt x="4122" y="22975"/>
                  </a:cubicBezTo>
                  <a:cubicBezTo>
                    <a:pt x="4271" y="22378"/>
                    <a:pt x="4524" y="21816"/>
                    <a:pt x="4880" y="21310"/>
                  </a:cubicBezTo>
                  <a:cubicBezTo>
                    <a:pt x="4914" y="21252"/>
                    <a:pt x="4903" y="21184"/>
                    <a:pt x="4857" y="21150"/>
                  </a:cubicBezTo>
                  <a:cubicBezTo>
                    <a:pt x="4799" y="21115"/>
                    <a:pt x="4730" y="21127"/>
                    <a:pt x="4696" y="21184"/>
                  </a:cubicBezTo>
                  <a:cubicBezTo>
                    <a:pt x="4340" y="21689"/>
                    <a:pt x="4087" y="22240"/>
                    <a:pt x="3927" y="22826"/>
                  </a:cubicBezTo>
                  <a:cubicBezTo>
                    <a:pt x="3801" y="22711"/>
                    <a:pt x="3663" y="22573"/>
                    <a:pt x="3536" y="22447"/>
                  </a:cubicBezTo>
                  <a:cubicBezTo>
                    <a:pt x="3766" y="21758"/>
                    <a:pt x="4099" y="21104"/>
                    <a:pt x="4536" y="20530"/>
                  </a:cubicBezTo>
                  <a:cubicBezTo>
                    <a:pt x="4582" y="20472"/>
                    <a:pt x="4570" y="20403"/>
                    <a:pt x="4513" y="20369"/>
                  </a:cubicBezTo>
                  <a:cubicBezTo>
                    <a:pt x="4467" y="20334"/>
                    <a:pt x="4398" y="20334"/>
                    <a:pt x="4363" y="20392"/>
                  </a:cubicBezTo>
                  <a:cubicBezTo>
                    <a:pt x="3927" y="20954"/>
                    <a:pt x="3594" y="21586"/>
                    <a:pt x="3353" y="22263"/>
                  </a:cubicBezTo>
                  <a:cubicBezTo>
                    <a:pt x="3135" y="22022"/>
                    <a:pt x="2928" y="21781"/>
                    <a:pt x="2733" y="21528"/>
                  </a:cubicBezTo>
                  <a:cubicBezTo>
                    <a:pt x="2745" y="21505"/>
                    <a:pt x="2768" y="21494"/>
                    <a:pt x="2768" y="21471"/>
                  </a:cubicBezTo>
                  <a:cubicBezTo>
                    <a:pt x="2882" y="21115"/>
                    <a:pt x="3089" y="20793"/>
                    <a:pt x="3365" y="20541"/>
                  </a:cubicBezTo>
                  <a:cubicBezTo>
                    <a:pt x="3411" y="20495"/>
                    <a:pt x="3422" y="20426"/>
                    <a:pt x="3376" y="203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2"/>
            <p:cNvSpPr/>
            <p:nvPr/>
          </p:nvSpPr>
          <p:spPr>
            <a:xfrm>
              <a:off x="1523475" y="1006979"/>
              <a:ext cx="11583" cy="11180"/>
            </a:xfrm>
            <a:custGeom>
              <a:avLst/>
              <a:gdLst/>
              <a:ahLst/>
              <a:cxnLst/>
              <a:rect l="l" t="t" r="r" b="b"/>
              <a:pathLst>
                <a:path w="345" h="333" extrusionOk="0">
                  <a:moveTo>
                    <a:pt x="126" y="333"/>
                  </a:moveTo>
                  <a:cubicBezTo>
                    <a:pt x="161" y="333"/>
                    <a:pt x="184" y="322"/>
                    <a:pt x="207" y="299"/>
                  </a:cubicBezTo>
                  <a:lnTo>
                    <a:pt x="299" y="207"/>
                  </a:lnTo>
                  <a:cubicBezTo>
                    <a:pt x="345" y="161"/>
                    <a:pt x="345" y="92"/>
                    <a:pt x="299" y="46"/>
                  </a:cubicBezTo>
                  <a:cubicBezTo>
                    <a:pt x="253" y="0"/>
                    <a:pt x="184" y="0"/>
                    <a:pt x="138" y="46"/>
                  </a:cubicBezTo>
                  <a:lnTo>
                    <a:pt x="46" y="138"/>
                  </a:lnTo>
                  <a:cubicBezTo>
                    <a:pt x="1" y="184"/>
                    <a:pt x="1" y="253"/>
                    <a:pt x="46" y="299"/>
                  </a:cubicBezTo>
                  <a:cubicBezTo>
                    <a:pt x="69" y="322"/>
                    <a:pt x="103" y="333"/>
                    <a:pt x="126"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2"/>
            <p:cNvSpPr/>
            <p:nvPr/>
          </p:nvSpPr>
          <p:spPr>
            <a:xfrm>
              <a:off x="1001543" y="1577460"/>
              <a:ext cx="7755" cy="10845"/>
            </a:xfrm>
            <a:custGeom>
              <a:avLst/>
              <a:gdLst/>
              <a:ahLst/>
              <a:cxnLst/>
              <a:rect l="l" t="t" r="r" b="b"/>
              <a:pathLst>
                <a:path w="231" h="323" extrusionOk="0">
                  <a:moveTo>
                    <a:pt x="115" y="322"/>
                  </a:moveTo>
                  <a:cubicBezTo>
                    <a:pt x="184" y="322"/>
                    <a:pt x="230" y="264"/>
                    <a:pt x="230" y="207"/>
                  </a:cubicBezTo>
                  <a:lnTo>
                    <a:pt x="230" y="116"/>
                  </a:lnTo>
                  <a:cubicBezTo>
                    <a:pt x="230" y="58"/>
                    <a:pt x="184" y="1"/>
                    <a:pt x="115" y="1"/>
                  </a:cubicBezTo>
                  <a:cubicBezTo>
                    <a:pt x="58" y="1"/>
                    <a:pt x="1" y="58"/>
                    <a:pt x="1" y="116"/>
                  </a:cubicBezTo>
                  <a:lnTo>
                    <a:pt x="1" y="207"/>
                  </a:lnTo>
                  <a:cubicBezTo>
                    <a:pt x="1" y="264"/>
                    <a:pt x="58" y="322"/>
                    <a:pt x="115" y="32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2"/>
            <p:cNvSpPr/>
            <p:nvPr/>
          </p:nvSpPr>
          <p:spPr>
            <a:xfrm>
              <a:off x="1348457" y="1220507"/>
              <a:ext cx="37064" cy="48214"/>
            </a:xfrm>
            <a:custGeom>
              <a:avLst/>
              <a:gdLst/>
              <a:ahLst/>
              <a:cxnLst/>
              <a:rect l="l" t="t" r="r" b="b"/>
              <a:pathLst>
                <a:path w="1104" h="1436" extrusionOk="0">
                  <a:moveTo>
                    <a:pt x="58" y="219"/>
                  </a:moveTo>
                  <a:cubicBezTo>
                    <a:pt x="437" y="506"/>
                    <a:pt x="724" y="907"/>
                    <a:pt x="862" y="1356"/>
                  </a:cubicBezTo>
                  <a:cubicBezTo>
                    <a:pt x="885" y="1413"/>
                    <a:pt x="930" y="1436"/>
                    <a:pt x="976" y="1436"/>
                  </a:cubicBezTo>
                  <a:lnTo>
                    <a:pt x="1011" y="1436"/>
                  </a:lnTo>
                  <a:cubicBezTo>
                    <a:pt x="1068" y="1413"/>
                    <a:pt x="1103" y="1356"/>
                    <a:pt x="1080" y="1298"/>
                  </a:cubicBezTo>
                  <a:cubicBezTo>
                    <a:pt x="930" y="793"/>
                    <a:pt x="621" y="345"/>
                    <a:pt x="196" y="35"/>
                  </a:cubicBezTo>
                  <a:cubicBezTo>
                    <a:pt x="150" y="1"/>
                    <a:pt x="81" y="12"/>
                    <a:pt x="35" y="58"/>
                  </a:cubicBezTo>
                  <a:cubicBezTo>
                    <a:pt x="1" y="104"/>
                    <a:pt x="12" y="185"/>
                    <a:pt x="58" y="21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2"/>
            <p:cNvSpPr/>
            <p:nvPr/>
          </p:nvSpPr>
          <p:spPr>
            <a:xfrm>
              <a:off x="1368500" y="1197777"/>
              <a:ext cx="35520" cy="47039"/>
            </a:xfrm>
            <a:custGeom>
              <a:avLst/>
              <a:gdLst/>
              <a:ahLst/>
              <a:cxnLst/>
              <a:rect l="l" t="t" r="r" b="b"/>
              <a:pathLst>
                <a:path w="1058" h="1401" extrusionOk="0">
                  <a:moveTo>
                    <a:pt x="839" y="1355"/>
                  </a:moveTo>
                  <a:cubicBezTo>
                    <a:pt x="862" y="1378"/>
                    <a:pt x="897" y="1401"/>
                    <a:pt x="931" y="1401"/>
                  </a:cubicBezTo>
                  <a:cubicBezTo>
                    <a:pt x="953" y="1401"/>
                    <a:pt x="976" y="1390"/>
                    <a:pt x="988" y="1378"/>
                  </a:cubicBezTo>
                  <a:cubicBezTo>
                    <a:pt x="1045" y="1344"/>
                    <a:pt x="1057" y="1275"/>
                    <a:pt x="1022" y="1217"/>
                  </a:cubicBezTo>
                  <a:lnTo>
                    <a:pt x="219" y="69"/>
                  </a:lnTo>
                  <a:cubicBezTo>
                    <a:pt x="185" y="12"/>
                    <a:pt x="116" y="0"/>
                    <a:pt x="70" y="35"/>
                  </a:cubicBezTo>
                  <a:cubicBezTo>
                    <a:pt x="12" y="69"/>
                    <a:pt x="1" y="138"/>
                    <a:pt x="35" y="19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2"/>
            <p:cNvSpPr/>
            <p:nvPr/>
          </p:nvSpPr>
          <p:spPr>
            <a:xfrm>
              <a:off x="1392002" y="1185825"/>
              <a:ext cx="29745" cy="35086"/>
            </a:xfrm>
            <a:custGeom>
              <a:avLst/>
              <a:gdLst/>
              <a:ahLst/>
              <a:cxnLst/>
              <a:rect l="l" t="t" r="r" b="b"/>
              <a:pathLst>
                <a:path w="886" h="1045" extrusionOk="0">
                  <a:moveTo>
                    <a:pt x="70" y="230"/>
                  </a:moveTo>
                  <a:cubicBezTo>
                    <a:pt x="322" y="414"/>
                    <a:pt x="529" y="677"/>
                    <a:pt x="644" y="976"/>
                  </a:cubicBezTo>
                  <a:cubicBezTo>
                    <a:pt x="667" y="1022"/>
                    <a:pt x="702" y="1045"/>
                    <a:pt x="748" y="1045"/>
                  </a:cubicBezTo>
                  <a:lnTo>
                    <a:pt x="794" y="1045"/>
                  </a:lnTo>
                  <a:cubicBezTo>
                    <a:pt x="851" y="1022"/>
                    <a:pt x="885" y="953"/>
                    <a:pt x="862" y="896"/>
                  </a:cubicBezTo>
                  <a:cubicBezTo>
                    <a:pt x="725" y="563"/>
                    <a:pt x="495" y="253"/>
                    <a:pt x="197" y="46"/>
                  </a:cubicBezTo>
                  <a:cubicBezTo>
                    <a:pt x="151" y="1"/>
                    <a:pt x="82" y="12"/>
                    <a:pt x="47" y="69"/>
                  </a:cubicBezTo>
                  <a:cubicBezTo>
                    <a:pt x="1" y="115"/>
                    <a:pt x="13" y="184"/>
                    <a:pt x="70"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2"/>
            <p:cNvSpPr/>
            <p:nvPr/>
          </p:nvSpPr>
          <p:spPr>
            <a:xfrm>
              <a:off x="1314548" y="1000802"/>
              <a:ext cx="14671" cy="32400"/>
            </a:xfrm>
            <a:custGeom>
              <a:avLst/>
              <a:gdLst/>
              <a:ahLst/>
              <a:cxnLst/>
              <a:rect l="l" t="t" r="r" b="b"/>
              <a:pathLst>
                <a:path w="437" h="965" extrusionOk="0">
                  <a:moveTo>
                    <a:pt x="195" y="965"/>
                  </a:moveTo>
                  <a:lnTo>
                    <a:pt x="230" y="965"/>
                  </a:lnTo>
                  <a:cubicBezTo>
                    <a:pt x="287" y="942"/>
                    <a:pt x="322" y="873"/>
                    <a:pt x="299" y="815"/>
                  </a:cubicBezTo>
                  <a:cubicBezTo>
                    <a:pt x="241" y="608"/>
                    <a:pt x="276" y="379"/>
                    <a:pt x="402" y="195"/>
                  </a:cubicBezTo>
                  <a:cubicBezTo>
                    <a:pt x="437" y="149"/>
                    <a:pt x="425" y="80"/>
                    <a:pt x="368" y="46"/>
                  </a:cubicBezTo>
                  <a:cubicBezTo>
                    <a:pt x="322" y="0"/>
                    <a:pt x="253" y="11"/>
                    <a:pt x="218" y="69"/>
                  </a:cubicBezTo>
                  <a:cubicBezTo>
                    <a:pt x="46" y="299"/>
                    <a:pt x="1" y="608"/>
                    <a:pt x="80" y="884"/>
                  </a:cubicBezTo>
                  <a:cubicBezTo>
                    <a:pt x="103" y="930"/>
                    <a:pt x="149" y="965"/>
                    <a:pt x="195" y="96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2"/>
            <p:cNvSpPr/>
            <p:nvPr/>
          </p:nvSpPr>
          <p:spPr>
            <a:xfrm>
              <a:off x="1341910" y="1004260"/>
              <a:ext cx="7722" cy="28539"/>
            </a:xfrm>
            <a:custGeom>
              <a:avLst/>
              <a:gdLst/>
              <a:ahLst/>
              <a:cxnLst/>
              <a:rect l="l" t="t" r="r" b="b"/>
              <a:pathLst>
                <a:path w="230" h="850" extrusionOk="0">
                  <a:moveTo>
                    <a:pt x="115" y="850"/>
                  </a:moveTo>
                  <a:cubicBezTo>
                    <a:pt x="173" y="850"/>
                    <a:pt x="230" y="804"/>
                    <a:pt x="230" y="747"/>
                  </a:cubicBezTo>
                  <a:lnTo>
                    <a:pt x="230" y="115"/>
                  </a:lnTo>
                  <a:cubicBezTo>
                    <a:pt x="230" y="58"/>
                    <a:pt x="173" y="0"/>
                    <a:pt x="115" y="0"/>
                  </a:cubicBezTo>
                  <a:cubicBezTo>
                    <a:pt x="46" y="0"/>
                    <a:pt x="0" y="58"/>
                    <a:pt x="0" y="115"/>
                  </a:cubicBezTo>
                  <a:lnTo>
                    <a:pt x="0" y="747"/>
                  </a:lnTo>
                  <a:cubicBezTo>
                    <a:pt x="0" y="804"/>
                    <a:pt x="46" y="850"/>
                    <a:pt x="115" y="85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2"/>
            <p:cNvSpPr/>
            <p:nvPr/>
          </p:nvSpPr>
          <p:spPr>
            <a:xfrm>
              <a:off x="986502" y="944533"/>
              <a:ext cx="35117" cy="16989"/>
            </a:xfrm>
            <a:custGeom>
              <a:avLst/>
              <a:gdLst/>
              <a:ahLst/>
              <a:cxnLst/>
              <a:rect l="l" t="t" r="r" b="b"/>
              <a:pathLst>
                <a:path w="1046" h="506" extrusionOk="0">
                  <a:moveTo>
                    <a:pt x="115" y="230"/>
                  </a:move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ubicBezTo>
                    <a:pt x="69" y="0"/>
                    <a:pt x="12" y="46"/>
                    <a:pt x="12" y="103"/>
                  </a:cubicBezTo>
                  <a:cubicBezTo>
                    <a:pt x="0" y="172"/>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2"/>
            <p:cNvSpPr/>
            <p:nvPr/>
          </p:nvSpPr>
          <p:spPr>
            <a:xfrm>
              <a:off x="1004229" y="922542"/>
              <a:ext cx="23568" cy="14303"/>
            </a:xfrm>
            <a:custGeom>
              <a:avLst/>
              <a:gdLst/>
              <a:ahLst/>
              <a:cxnLst/>
              <a:rect l="l" t="t" r="r" b="b"/>
              <a:pathLst>
                <a:path w="702" h="426" extrusionOk="0">
                  <a:moveTo>
                    <a:pt x="92" y="242"/>
                  </a:moveTo>
                  <a:lnTo>
                    <a:pt x="529" y="426"/>
                  </a:lnTo>
                  <a:lnTo>
                    <a:pt x="575" y="426"/>
                  </a:lnTo>
                  <a:cubicBezTo>
                    <a:pt x="621" y="426"/>
                    <a:pt x="666" y="403"/>
                    <a:pt x="678" y="357"/>
                  </a:cubicBezTo>
                  <a:cubicBezTo>
                    <a:pt x="701" y="299"/>
                    <a:pt x="678" y="230"/>
                    <a:pt x="621" y="207"/>
                  </a:cubicBezTo>
                  <a:lnTo>
                    <a:pt x="173" y="23"/>
                  </a:lnTo>
                  <a:cubicBezTo>
                    <a:pt x="115" y="0"/>
                    <a:pt x="46" y="35"/>
                    <a:pt x="23" y="92"/>
                  </a:cubicBezTo>
                  <a:cubicBezTo>
                    <a:pt x="1" y="150"/>
                    <a:pt x="35" y="219"/>
                    <a:pt x="92" y="24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2"/>
            <p:cNvSpPr/>
            <p:nvPr/>
          </p:nvSpPr>
          <p:spPr>
            <a:xfrm>
              <a:off x="1021956" y="902499"/>
              <a:ext cx="14671" cy="11214"/>
            </a:xfrm>
            <a:custGeom>
              <a:avLst/>
              <a:gdLst/>
              <a:ahLst/>
              <a:cxnLst/>
              <a:rect l="l" t="t" r="r" b="b"/>
              <a:pathLst>
                <a:path w="437" h="334" extrusionOk="0">
                  <a:moveTo>
                    <a:pt x="82" y="230"/>
                  </a:moveTo>
                  <a:lnTo>
                    <a:pt x="253" y="322"/>
                  </a:lnTo>
                  <a:cubicBezTo>
                    <a:pt x="276" y="322"/>
                    <a:pt x="288" y="334"/>
                    <a:pt x="311" y="334"/>
                  </a:cubicBezTo>
                  <a:cubicBezTo>
                    <a:pt x="345" y="334"/>
                    <a:pt x="391" y="311"/>
                    <a:pt x="414" y="265"/>
                  </a:cubicBezTo>
                  <a:cubicBezTo>
                    <a:pt x="437" y="207"/>
                    <a:pt x="414" y="138"/>
                    <a:pt x="357" y="115"/>
                  </a:cubicBezTo>
                  <a:lnTo>
                    <a:pt x="184" y="23"/>
                  </a:lnTo>
                  <a:cubicBezTo>
                    <a:pt x="127" y="0"/>
                    <a:pt x="59" y="23"/>
                    <a:pt x="24" y="81"/>
                  </a:cubicBezTo>
                  <a:cubicBezTo>
                    <a:pt x="1" y="127"/>
                    <a:pt x="24" y="196"/>
                    <a:pt x="82"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2"/>
            <p:cNvSpPr/>
            <p:nvPr/>
          </p:nvSpPr>
          <p:spPr>
            <a:xfrm>
              <a:off x="1161890" y="1422115"/>
              <a:ext cx="15074" cy="25483"/>
            </a:xfrm>
            <a:custGeom>
              <a:avLst/>
              <a:gdLst/>
              <a:ahLst/>
              <a:cxnLst/>
              <a:rect l="l" t="t" r="r" b="b"/>
              <a:pathLst>
                <a:path w="449" h="759" extrusionOk="0">
                  <a:moveTo>
                    <a:pt x="322" y="758"/>
                  </a:moveTo>
                  <a:cubicBezTo>
                    <a:pt x="356" y="758"/>
                    <a:pt x="379" y="747"/>
                    <a:pt x="402" y="735"/>
                  </a:cubicBezTo>
                  <a:cubicBezTo>
                    <a:pt x="448" y="689"/>
                    <a:pt x="448" y="620"/>
                    <a:pt x="402" y="574"/>
                  </a:cubicBezTo>
                  <a:cubicBezTo>
                    <a:pt x="299" y="459"/>
                    <a:pt x="242" y="288"/>
                    <a:pt x="253" y="127"/>
                  </a:cubicBezTo>
                  <a:cubicBezTo>
                    <a:pt x="253" y="69"/>
                    <a:pt x="219" y="12"/>
                    <a:pt x="150" y="12"/>
                  </a:cubicBezTo>
                  <a:cubicBezTo>
                    <a:pt x="93" y="0"/>
                    <a:pt x="35" y="46"/>
                    <a:pt x="24" y="104"/>
                  </a:cubicBezTo>
                  <a:cubicBezTo>
                    <a:pt x="1" y="334"/>
                    <a:pt x="81" y="563"/>
                    <a:pt x="242" y="724"/>
                  </a:cubicBezTo>
                  <a:cubicBezTo>
                    <a:pt x="265" y="747"/>
                    <a:pt x="299" y="758"/>
                    <a:pt x="322" y="75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2"/>
            <p:cNvSpPr/>
            <p:nvPr/>
          </p:nvSpPr>
          <p:spPr>
            <a:xfrm>
              <a:off x="1183477" y="1412849"/>
              <a:ext cx="11213" cy="20078"/>
            </a:xfrm>
            <a:custGeom>
              <a:avLst/>
              <a:gdLst/>
              <a:ahLst/>
              <a:cxnLst/>
              <a:rect l="l" t="t" r="r" b="b"/>
              <a:pathLst>
                <a:path w="334" h="598" extrusionOk="0">
                  <a:moveTo>
                    <a:pt x="104" y="518"/>
                  </a:moveTo>
                  <a:cubicBezTo>
                    <a:pt x="116" y="564"/>
                    <a:pt x="162" y="598"/>
                    <a:pt x="208" y="598"/>
                  </a:cubicBezTo>
                  <a:lnTo>
                    <a:pt x="242" y="598"/>
                  </a:lnTo>
                  <a:cubicBezTo>
                    <a:pt x="299" y="575"/>
                    <a:pt x="333" y="518"/>
                    <a:pt x="322" y="460"/>
                  </a:cubicBezTo>
                  <a:lnTo>
                    <a:pt x="230" y="104"/>
                  </a:lnTo>
                  <a:cubicBezTo>
                    <a:pt x="219" y="36"/>
                    <a:pt x="150" y="1"/>
                    <a:pt x="93" y="24"/>
                  </a:cubicBezTo>
                  <a:cubicBezTo>
                    <a:pt x="35" y="36"/>
                    <a:pt x="1" y="93"/>
                    <a:pt x="12" y="16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2"/>
            <p:cNvSpPr/>
            <p:nvPr/>
          </p:nvSpPr>
          <p:spPr>
            <a:xfrm>
              <a:off x="1493393" y="1142650"/>
              <a:ext cx="32800" cy="12758"/>
            </a:xfrm>
            <a:custGeom>
              <a:avLst/>
              <a:gdLst/>
              <a:ahLst/>
              <a:cxnLst/>
              <a:rect l="l" t="t" r="r" b="b"/>
              <a:pathLst>
                <a:path w="977" h="380" extrusionOk="0">
                  <a:moveTo>
                    <a:pt x="185" y="345"/>
                  </a:moveTo>
                  <a:cubicBezTo>
                    <a:pt x="368" y="241"/>
                    <a:pt x="609" y="253"/>
                    <a:pt x="782" y="368"/>
                  </a:cubicBezTo>
                  <a:cubicBezTo>
                    <a:pt x="805" y="379"/>
                    <a:pt x="828" y="379"/>
                    <a:pt x="851" y="379"/>
                  </a:cubicBezTo>
                  <a:cubicBezTo>
                    <a:pt x="885" y="379"/>
                    <a:pt x="919" y="368"/>
                    <a:pt x="942" y="333"/>
                  </a:cubicBezTo>
                  <a:cubicBezTo>
                    <a:pt x="976" y="276"/>
                    <a:pt x="965" y="207"/>
                    <a:pt x="908" y="172"/>
                  </a:cubicBezTo>
                  <a:cubicBezTo>
                    <a:pt x="655" y="12"/>
                    <a:pt x="333" y="1"/>
                    <a:pt x="70" y="149"/>
                  </a:cubicBezTo>
                  <a:cubicBezTo>
                    <a:pt x="12" y="172"/>
                    <a:pt x="1" y="241"/>
                    <a:pt x="24" y="299"/>
                  </a:cubicBezTo>
                  <a:cubicBezTo>
                    <a:pt x="58" y="356"/>
                    <a:pt x="127" y="379"/>
                    <a:pt x="18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2"/>
            <p:cNvSpPr/>
            <p:nvPr/>
          </p:nvSpPr>
          <p:spPr>
            <a:xfrm>
              <a:off x="1499571" y="1119887"/>
              <a:ext cx="20446" cy="11248"/>
            </a:xfrm>
            <a:custGeom>
              <a:avLst/>
              <a:gdLst/>
              <a:ahLst/>
              <a:cxnLst/>
              <a:rect l="l" t="t" r="r" b="b"/>
              <a:pathLst>
                <a:path w="609" h="335" extrusionOk="0">
                  <a:moveTo>
                    <a:pt x="127" y="334"/>
                  </a:moveTo>
                  <a:lnTo>
                    <a:pt x="161" y="334"/>
                  </a:lnTo>
                  <a:lnTo>
                    <a:pt x="506" y="242"/>
                  </a:lnTo>
                  <a:cubicBezTo>
                    <a:pt x="575" y="219"/>
                    <a:pt x="609" y="161"/>
                    <a:pt x="598" y="105"/>
                  </a:cubicBezTo>
                  <a:cubicBezTo>
                    <a:pt x="575" y="36"/>
                    <a:pt x="517" y="1"/>
                    <a:pt x="460" y="24"/>
                  </a:cubicBezTo>
                  <a:lnTo>
                    <a:pt x="104" y="105"/>
                  </a:lnTo>
                  <a:cubicBezTo>
                    <a:pt x="35" y="128"/>
                    <a:pt x="1" y="184"/>
                    <a:pt x="12" y="253"/>
                  </a:cubicBezTo>
                  <a:cubicBezTo>
                    <a:pt x="35" y="299"/>
                    <a:pt x="81" y="334"/>
                    <a:pt x="127" y="334"/>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2"/>
            <p:cNvSpPr/>
            <p:nvPr/>
          </p:nvSpPr>
          <p:spPr>
            <a:xfrm>
              <a:off x="1506118" y="1084836"/>
              <a:ext cx="14302" cy="10811"/>
            </a:xfrm>
            <a:custGeom>
              <a:avLst/>
              <a:gdLst/>
              <a:ahLst/>
              <a:cxnLst/>
              <a:rect l="l" t="t" r="r" b="b"/>
              <a:pathLst>
                <a:path w="426" h="322" extrusionOk="0">
                  <a:moveTo>
                    <a:pt x="184" y="241"/>
                  </a:moveTo>
                  <a:cubicBezTo>
                    <a:pt x="207" y="287"/>
                    <a:pt x="242" y="322"/>
                    <a:pt x="299" y="322"/>
                  </a:cubicBezTo>
                  <a:cubicBezTo>
                    <a:pt x="311" y="322"/>
                    <a:pt x="322" y="322"/>
                    <a:pt x="334" y="310"/>
                  </a:cubicBezTo>
                  <a:cubicBezTo>
                    <a:pt x="391" y="287"/>
                    <a:pt x="426" y="230"/>
                    <a:pt x="403" y="172"/>
                  </a:cubicBezTo>
                  <a:cubicBezTo>
                    <a:pt x="380" y="103"/>
                    <a:pt x="334" y="57"/>
                    <a:pt x="265" y="23"/>
                  </a:cubicBezTo>
                  <a:cubicBezTo>
                    <a:pt x="207" y="0"/>
                    <a:pt x="138" y="0"/>
                    <a:pt x="69" y="23"/>
                  </a:cubicBezTo>
                  <a:cubicBezTo>
                    <a:pt x="12" y="46"/>
                    <a:pt x="0" y="115"/>
                    <a:pt x="23" y="172"/>
                  </a:cubicBezTo>
                  <a:cubicBezTo>
                    <a:pt x="46" y="230"/>
                    <a:pt x="127" y="264"/>
                    <a:pt x="184" y="24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2"/>
            <p:cNvSpPr/>
            <p:nvPr/>
          </p:nvSpPr>
          <p:spPr>
            <a:xfrm>
              <a:off x="1523475" y="1007349"/>
              <a:ext cx="11583" cy="10811"/>
            </a:xfrm>
            <a:custGeom>
              <a:avLst/>
              <a:gdLst/>
              <a:ahLst/>
              <a:cxnLst/>
              <a:rect l="l" t="t" r="r" b="b"/>
              <a:pathLst>
                <a:path w="345" h="322" extrusionOk="0">
                  <a:moveTo>
                    <a:pt x="219" y="1"/>
                  </a:moveTo>
                  <a:cubicBezTo>
                    <a:pt x="190" y="1"/>
                    <a:pt x="161" y="12"/>
                    <a:pt x="138" y="35"/>
                  </a:cubicBezTo>
                  <a:lnTo>
                    <a:pt x="46" y="127"/>
                  </a:lnTo>
                  <a:cubicBezTo>
                    <a:pt x="1" y="173"/>
                    <a:pt x="1" y="242"/>
                    <a:pt x="46" y="288"/>
                  </a:cubicBezTo>
                  <a:cubicBezTo>
                    <a:pt x="69" y="311"/>
                    <a:pt x="103" y="322"/>
                    <a:pt x="126" y="322"/>
                  </a:cubicBezTo>
                  <a:cubicBezTo>
                    <a:pt x="161" y="322"/>
                    <a:pt x="184" y="311"/>
                    <a:pt x="207" y="288"/>
                  </a:cubicBezTo>
                  <a:lnTo>
                    <a:pt x="299" y="196"/>
                  </a:lnTo>
                  <a:cubicBezTo>
                    <a:pt x="345" y="150"/>
                    <a:pt x="345" y="81"/>
                    <a:pt x="299" y="35"/>
                  </a:cubicBezTo>
                  <a:cubicBezTo>
                    <a:pt x="276" y="12"/>
                    <a:pt x="247" y="1"/>
                    <a:pt x="219"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2"/>
            <p:cNvSpPr/>
            <p:nvPr/>
          </p:nvSpPr>
          <p:spPr>
            <a:xfrm>
              <a:off x="1001543" y="1577460"/>
              <a:ext cx="7755" cy="10845"/>
            </a:xfrm>
            <a:custGeom>
              <a:avLst/>
              <a:gdLst/>
              <a:ahLst/>
              <a:cxnLst/>
              <a:rect l="l" t="t" r="r" b="b"/>
              <a:pathLst>
                <a:path w="231" h="323" extrusionOk="0">
                  <a:moveTo>
                    <a:pt x="115" y="1"/>
                  </a:moveTo>
                  <a:cubicBezTo>
                    <a:pt x="58" y="1"/>
                    <a:pt x="1" y="58"/>
                    <a:pt x="1" y="116"/>
                  </a:cubicBezTo>
                  <a:lnTo>
                    <a:pt x="1" y="207"/>
                  </a:lnTo>
                  <a:cubicBezTo>
                    <a:pt x="1" y="264"/>
                    <a:pt x="58" y="322"/>
                    <a:pt x="115" y="322"/>
                  </a:cubicBezTo>
                  <a:cubicBezTo>
                    <a:pt x="184" y="322"/>
                    <a:pt x="230" y="264"/>
                    <a:pt x="230" y="207"/>
                  </a:cubicBezTo>
                  <a:lnTo>
                    <a:pt x="230" y="116"/>
                  </a:lnTo>
                  <a:cubicBezTo>
                    <a:pt x="230" y="58"/>
                    <a:pt x="184" y="1"/>
                    <a:pt x="115"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32"/>
            <p:cNvGrpSpPr/>
            <p:nvPr/>
          </p:nvGrpSpPr>
          <p:grpSpPr>
            <a:xfrm>
              <a:off x="778750" y="793016"/>
              <a:ext cx="930529" cy="930229"/>
              <a:chOff x="778750" y="793016"/>
              <a:chExt cx="930529" cy="930229"/>
            </a:xfrm>
          </p:grpSpPr>
          <p:sp>
            <p:nvSpPr>
              <p:cNvPr id="173" name="Google Shape;173;p32"/>
              <p:cNvSpPr/>
              <p:nvPr/>
            </p:nvSpPr>
            <p:spPr>
              <a:xfrm>
                <a:off x="778750" y="793016"/>
                <a:ext cx="930529" cy="930229"/>
              </a:xfrm>
              <a:custGeom>
                <a:avLst/>
                <a:gdLst/>
                <a:ahLst/>
                <a:cxnLst/>
                <a:rect l="l" t="t" r="r" b="b"/>
                <a:pathLst>
                  <a:path w="27717" h="27706" extrusionOk="0">
                    <a:moveTo>
                      <a:pt x="11528" y="747"/>
                    </a:moveTo>
                    <a:lnTo>
                      <a:pt x="11125" y="1998"/>
                    </a:lnTo>
                    <a:cubicBezTo>
                      <a:pt x="11057" y="2194"/>
                      <a:pt x="10977" y="2446"/>
                      <a:pt x="11011" y="2710"/>
                    </a:cubicBezTo>
                    <a:cubicBezTo>
                      <a:pt x="11034" y="2986"/>
                      <a:pt x="11171" y="3215"/>
                      <a:pt x="11309" y="3434"/>
                    </a:cubicBezTo>
                    <a:cubicBezTo>
                      <a:pt x="11378" y="3549"/>
                      <a:pt x="11447" y="3664"/>
                      <a:pt x="11493" y="3778"/>
                    </a:cubicBezTo>
                    <a:cubicBezTo>
                      <a:pt x="11826" y="4570"/>
                      <a:pt x="11160" y="5478"/>
                      <a:pt x="10528" y="6086"/>
                    </a:cubicBezTo>
                    <a:cubicBezTo>
                      <a:pt x="10012" y="6591"/>
                      <a:pt x="9392" y="7119"/>
                      <a:pt x="8680" y="7119"/>
                    </a:cubicBezTo>
                    <a:cubicBezTo>
                      <a:pt x="8599" y="7108"/>
                      <a:pt x="8508" y="7108"/>
                      <a:pt x="8416" y="7108"/>
                    </a:cubicBezTo>
                    <a:cubicBezTo>
                      <a:pt x="8321" y="7095"/>
                      <a:pt x="8223" y="7086"/>
                      <a:pt x="8124" y="7086"/>
                    </a:cubicBezTo>
                    <a:cubicBezTo>
                      <a:pt x="8042" y="7086"/>
                      <a:pt x="7959" y="7092"/>
                      <a:pt x="7877" y="7108"/>
                    </a:cubicBezTo>
                    <a:cubicBezTo>
                      <a:pt x="7348" y="7200"/>
                      <a:pt x="7004" y="7613"/>
                      <a:pt x="6694" y="7992"/>
                    </a:cubicBezTo>
                    <a:lnTo>
                      <a:pt x="6671" y="8015"/>
                    </a:lnTo>
                    <a:cubicBezTo>
                      <a:pt x="5810" y="9048"/>
                      <a:pt x="4960" y="9680"/>
                      <a:pt x="4076" y="9966"/>
                    </a:cubicBezTo>
                    <a:cubicBezTo>
                      <a:pt x="3770" y="10065"/>
                      <a:pt x="3424" y="10123"/>
                      <a:pt x="3069" y="10123"/>
                    </a:cubicBezTo>
                    <a:cubicBezTo>
                      <a:pt x="2438" y="10123"/>
                      <a:pt x="1783" y="9940"/>
                      <a:pt x="1297" y="9484"/>
                    </a:cubicBezTo>
                    <a:cubicBezTo>
                      <a:pt x="2721" y="4616"/>
                      <a:pt x="6556" y="1252"/>
                      <a:pt x="11528" y="747"/>
                    </a:cubicBezTo>
                    <a:close/>
                    <a:moveTo>
                      <a:pt x="12860" y="678"/>
                    </a:moveTo>
                    <a:cubicBezTo>
                      <a:pt x="13020" y="678"/>
                      <a:pt x="13192" y="689"/>
                      <a:pt x="13353" y="689"/>
                    </a:cubicBezTo>
                    <a:cubicBezTo>
                      <a:pt x="13491" y="1115"/>
                      <a:pt x="13365" y="1597"/>
                      <a:pt x="13215" y="2113"/>
                    </a:cubicBezTo>
                    <a:cubicBezTo>
                      <a:pt x="13054" y="2699"/>
                      <a:pt x="12883" y="3319"/>
                      <a:pt x="13169" y="3858"/>
                    </a:cubicBezTo>
                    <a:cubicBezTo>
                      <a:pt x="13250" y="4019"/>
                      <a:pt x="13376" y="4157"/>
                      <a:pt x="13480" y="4295"/>
                    </a:cubicBezTo>
                    <a:cubicBezTo>
                      <a:pt x="13640" y="4478"/>
                      <a:pt x="13789" y="4651"/>
                      <a:pt x="13835" y="4858"/>
                    </a:cubicBezTo>
                    <a:cubicBezTo>
                      <a:pt x="13916" y="5259"/>
                      <a:pt x="13617" y="5649"/>
                      <a:pt x="13273" y="6006"/>
                    </a:cubicBezTo>
                    <a:lnTo>
                      <a:pt x="9737" y="9760"/>
                    </a:lnTo>
                    <a:cubicBezTo>
                      <a:pt x="9357" y="10162"/>
                      <a:pt x="8967" y="10529"/>
                      <a:pt x="8485" y="10586"/>
                    </a:cubicBezTo>
                    <a:cubicBezTo>
                      <a:pt x="8459" y="10588"/>
                      <a:pt x="8434" y="10589"/>
                      <a:pt x="8409" y="10589"/>
                    </a:cubicBezTo>
                    <a:cubicBezTo>
                      <a:pt x="8250" y="10589"/>
                      <a:pt x="8089" y="10559"/>
                      <a:pt x="7911" y="10529"/>
                    </a:cubicBezTo>
                    <a:cubicBezTo>
                      <a:pt x="7819" y="10517"/>
                      <a:pt x="7716" y="10495"/>
                      <a:pt x="7612" y="10484"/>
                    </a:cubicBezTo>
                    <a:cubicBezTo>
                      <a:pt x="7521" y="10474"/>
                      <a:pt x="7431" y="10469"/>
                      <a:pt x="7341" y="10469"/>
                    </a:cubicBezTo>
                    <a:cubicBezTo>
                      <a:pt x="6467" y="10469"/>
                      <a:pt x="5654" y="10903"/>
                      <a:pt x="5029" y="11298"/>
                    </a:cubicBezTo>
                    <a:lnTo>
                      <a:pt x="4616" y="11574"/>
                    </a:lnTo>
                    <a:cubicBezTo>
                      <a:pt x="4019" y="11964"/>
                      <a:pt x="3399" y="12366"/>
                      <a:pt x="2698" y="12550"/>
                    </a:cubicBezTo>
                    <a:cubicBezTo>
                      <a:pt x="2501" y="12600"/>
                      <a:pt x="2288" y="12627"/>
                      <a:pt x="2074" y="12627"/>
                    </a:cubicBezTo>
                    <a:cubicBezTo>
                      <a:pt x="1600" y="12627"/>
                      <a:pt x="1117" y="12498"/>
                      <a:pt x="769" y="12206"/>
                    </a:cubicBezTo>
                    <a:cubicBezTo>
                      <a:pt x="850" y="11436"/>
                      <a:pt x="976" y="10678"/>
                      <a:pt x="1159" y="9966"/>
                    </a:cubicBezTo>
                    <a:cubicBezTo>
                      <a:pt x="1688" y="10357"/>
                      <a:pt x="2366" y="10575"/>
                      <a:pt x="3077" y="10575"/>
                    </a:cubicBezTo>
                    <a:cubicBezTo>
                      <a:pt x="3456" y="10575"/>
                      <a:pt x="3846" y="10517"/>
                      <a:pt x="4214" y="10403"/>
                    </a:cubicBezTo>
                    <a:cubicBezTo>
                      <a:pt x="5190" y="10081"/>
                      <a:pt x="6108" y="9404"/>
                      <a:pt x="7015" y="8313"/>
                    </a:cubicBezTo>
                    <a:lnTo>
                      <a:pt x="7038" y="8279"/>
                    </a:lnTo>
                    <a:cubicBezTo>
                      <a:pt x="7314" y="7958"/>
                      <a:pt x="7589" y="7613"/>
                      <a:pt x="7957" y="7555"/>
                    </a:cubicBezTo>
                    <a:cubicBezTo>
                      <a:pt x="8010" y="7546"/>
                      <a:pt x="8067" y="7542"/>
                      <a:pt x="8126" y="7542"/>
                    </a:cubicBezTo>
                    <a:cubicBezTo>
                      <a:pt x="8208" y="7542"/>
                      <a:pt x="8295" y="7549"/>
                      <a:pt x="8382" y="7555"/>
                    </a:cubicBezTo>
                    <a:cubicBezTo>
                      <a:pt x="8455" y="7564"/>
                      <a:pt x="8522" y="7572"/>
                      <a:pt x="8592" y="7572"/>
                    </a:cubicBezTo>
                    <a:cubicBezTo>
                      <a:pt x="8621" y="7572"/>
                      <a:pt x="8650" y="7570"/>
                      <a:pt x="8680" y="7567"/>
                    </a:cubicBezTo>
                    <a:cubicBezTo>
                      <a:pt x="9553" y="7567"/>
                      <a:pt x="10265" y="6981"/>
                      <a:pt x="10850" y="6407"/>
                    </a:cubicBezTo>
                    <a:cubicBezTo>
                      <a:pt x="11895" y="5386"/>
                      <a:pt x="12251" y="4421"/>
                      <a:pt x="11918" y="3595"/>
                    </a:cubicBezTo>
                    <a:cubicBezTo>
                      <a:pt x="11849" y="3457"/>
                      <a:pt x="11768" y="3330"/>
                      <a:pt x="11699" y="3204"/>
                    </a:cubicBezTo>
                    <a:cubicBezTo>
                      <a:pt x="11585" y="3021"/>
                      <a:pt x="11482" y="2837"/>
                      <a:pt x="11459" y="2664"/>
                    </a:cubicBezTo>
                    <a:cubicBezTo>
                      <a:pt x="11447" y="2492"/>
                      <a:pt x="11505" y="2309"/>
                      <a:pt x="11562" y="2136"/>
                    </a:cubicBezTo>
                    <a:lnTo>
                      <a:pt x="12021" y="712"/>
                    </a:lnTo>
                    <a:cubicBezTo>
                      <a:pt x="12297" y="689"/>
                      <a:pt x="12572" y="678"/>
                      <a:pt x="12860" y="678"/>
                    </a:cubicBezTo>
                    <a:close/>
                    <a:moveTo>
                      <a:pt x="13582" y="701"/>
                    </a:moveTo>
                    <a:lnTo>
                      <a:pt x="13582" y="701"/>
                    </a:lnTo>
                    <a:cubicBezTo>
                      <a:pt x="14283" y="735"/>
                      <a:pt x="14960" y="827"/>
                      <a:pt x="15626" y="954"/>
                    </a:cubicBezTo>
                    <a:cubicBezTo>
                      <a:pt x="15397" y="1309"/>
                      <a:pt x="15294" y="1792"/>
                      <a:pt x="15363" y="2343"/>
                    </a:cubicBezTo>
                    <a:cubicBezTo>
                      <a:pt x="15385" y="2618"/>
                      <a:pt x="15454" y="2894"/>
                      <a:pt x="15511" y="3158"/>
                    </a:cubicBezTo>
                    <a:cubicBezTo>
                      <a:pt x="15580" y="3445"/>
                      <a:pt x="15649" y="3709"/>
                      <a:pt x="15672" y="3985"/>
                    </a:cubicBezTo>
                    <a:cubicBezTo>
                      <a:pt x="15822" y="5695"/>
                      <a:pt x="14432" y="7165"/>
                      <a:pt x="13238" y="8106"/>
                    </a:cubicBezTo>
                    <a:lnTo>
                      <a:pt x="13204" y="8129"/>
                    </a:lnTo>
                    <a:cubicBezTo>
                      <a:pt x="12962" y="8325"/>
                      <a:pt x="12699" y="8532"/>
                      <a:pt x="12538" y="8830"/>
                    </a:cubicBezTo>
                    <a:cubicBezTo>
                      <a:pt x="12388" y="9094"/>
                      <a:pt x="12354" y="9392"/>
                      <a:pt x="12308" y="9680"/>
                    </a:cubicBezTo>
                    <a:cubicBezTo>
                      <a:pt x="12297" y="9737"/>
                      <a:pt x="12297" y="9806"/>
                      <a:pt x="12285" y="9875"/>
                    </a:cubicBezTo>
                    <a:cubicBezTo>
                      <a:pt x="12010" y="11586"/>
                      <a:pt x="10505" y="13020"/>
                      <a:pt x="8783" y="13204"/>
                    </a:cubicBezTo>
                    <a:cubicBezTo>
                      <a:pt x="8602" y="13228"/>
                      <a:pt x="8418" y="13236"/>
                      <a:pt x="8233" y="13236"/>
                    </a:cubicBezTo>
                    <a:cubicBezTo>
                      <a:pt x="7959" y="13236"/>
                      <a:pt x="7684" y="13218"/>
                      <a:pt x="7417" y="13204"/>
                    </a:cubicBezTo>
                    <a:cubicBezTo>
                      <a:pt x="7152" y="13192"/>
                      <a:pt x="6882" y="13179"/>
                      <a:pt x="6611" y="13179"/>
                    </a:cubicBezTo>
                    <a:cubicBezTo>
                      <a:pt x="6111" y="13179"/>
                      <a:pt x="5609" y="13225"/>
                      <a:pt x="5132" y="13411"/>
                    </a:cubicBezTo>
                    <a:cubicBezTo>
                      <a:pt x="4558" y="13640"/>
                      <a:pt x="4099" y="14031"/>
                      <a:pt x="3639" y="14410"/>
                    </a:cubicBezTo>
                    <a:cubicBezTo>
                      <a:pt x="3387" y="14628"/>
                      <a:pt x="3123" y="14846"/>
                      <a:pt x="2848" y="15030"/>
                    </a:cubicBezTo>
                    <a:cubicBezTo>
                      <a:pt x="2461" y="15290"/>
                      <a:pt x="1984" y="15450"/>
                      <a:pt x="1552" y="15450"/>
                    </a:cubicBezTo>
                    <a:cubicBezTo>
                      <a:pt x="1240" y="15450"/>
                      <a:pt x="951" y="15367"/>
                      <a:pt x="735" y="15179"/>
                    </a:cubicBezTo>
                    <a:cubicBezTo>
                      <a:pt x="700" y="14743"/>
                      <a:pt x="677" y="14306"/>
                      <a:pt x="677" y="13847"/>
                    </a:cubicBezTo>
                    <a:cubicBezTo>
                      <a:pt x="677" y="13388"/>
                      <a:pt x="700" y="12918"/>
                      <a:pt x="746" y="12469"/>
                    </a:cubicBezTo>
                    <a:cubicBezTo>
                      <a:pt x="1126" y="12734"/>
                      <a:pt x="1596" y="12860"/>
                      <a:pt x="2078" y="12860"/>
                    </a:cubicBezTo>
                    <a:cubicBezTo>
                      <a:pt x="2308" y="12860"/>
                      <a:pt x="2537" y="12826"/>
                      <a:pt x="2756" y="12768"/>
                    </a:cubicBezTo>
                    <a:cubicBezTo>
                      <a:pt x="3491" y="12584"/>
                      <a:pt x="4122" y="12160"/>
                      <a:pt x="4742" y="11757"/>
                    </a:cubicBezTo>
                    <a:cubicBezTo>
                      <a:pt x="4879" y="11666"/>
                      <a:pt x="5017" y="11586"/>
                      <a:pt x="5155" y="11494"/>
                    </a:cubicBezTo>
                    <a:cubicBezTo>
                      <a:pt x="5748" y="11120"/>
                      <a:pt x="6518" y="10699"/>
                      <a:pt x="7331" y="10699"/>
                    </a:cubicBezTo>
                    <a:cubicBezTo>
                      <a:pt x="7417" y="10699"/>
                      <a:pt x="7503" y="10703"/>
                      <a:pt x="7589" y="10713"/>
                    </a:cubicBezTo>
                    <a:cubicBezTo>
                      <a:pt x="7681" y="10724"/>
                      <a:pt x="7785" y="10736"/>
                      <a:pt x="7877" y="10759"/>
                    </a:cubicBezTo>
                    <a:cubicBezTo>
                      <a:pt x="8037" y="10785"/>
                      <a:pt x="8197" y="10812"/>
                      <a:pt x="8363" y="10812"/>
                    </a:cubicBezTo>
                    <a:cubicBezTo>
                      <a:pt x="8411" y="10812"/>
                      <a:pt x="8459" y="10810"/>
                      <a:pt x="8508" y="10805"/>
                    </a:cubicBezTo>
                    <a:cubicBezTo>
                      <a:pt x="9071" y="10747"/>
                      <a:pt x="9484" y="10357"/>
                      <a:pt x="9897" y="9920"/>
                    </a:cubicBezTo>
                    <a:lnTo>
                      <a:pt x="13445" y="6166"/>
                    </a:lnTo>
                    <a:cubicBezTo>
                      <a:pt x="13824" y="5764"/>
                      <a:pt x="14168" y="5317"/>
                      <a:pt x="14054" y="4812"/>
                    </a:cubicBezTo>
                    <a:cubicBezTo>
                      <a:pt x="13996" y="4547"/>
                      <a:pt x="13824" y="4340"/>
                      <a:pt x="13663" y="4146"/>
                    </a:cubicBezTo>
                    <a:cubicBezTo>
                      <a:pt x="13548" y="4008"/>
                      <a:pt x="13445" y="3893"/>
                      <a:pt x="13376" y="3755"/>
                    </a:cubicBezTo>
                    <a:cubicBezTo>
                      <a:pt x="13135" y="3284"/>
                      <a:pt x="13284" y="2745"/>
                      <a:pt x="13445" y="2171"/>
                    </a:cubicBezTo>
                    <a:cubicBezTo>
                      <a:pt x="13571" y="1677"/>
                      <a:pt x="13709" y="1161"/>
                      <a:pt x="13582" y="701"/>
                    </a:cubicBezTo>
                    <a:close/>
                    <a:moveTo>
                      <a:pt x="16120" y="1069"/>
                    </a:moveTo>
                    <a:cubicBezTo>
                      <a:pt x="17371" y="1367"/>
                      <a:pt x="18565" y="1826"/>
                      <a:pt x="19680" y="2423"/>
                    </a:cubicBezTo>
                    <a:cubicBezTo>
                      <a:pt x="19565" y="2503"/>
                      <a:pt x="19461" y="2595"/>
                      <a:pt x="19381" y="2699"/>
                    </a:cubicBezTo>
                    <a:cubicBezTo>
                      <a:pt x="19346" y="2756"/>
                      <a:pt x="19358" y="2825"/>
                      <a:pt x="19404" y="2860"/>
                    </a:cubicBezTo>
                    <a:cubicBezTo>
                      <a:pt x="19427" y="2871"/>
                      <a:pt x="19450" y="2883"/>
                      <a:pt x="19473" y="2883"/>
                    </a:cubicBezTo>
                    <a:cubicBezTo>
                      <a:pt x="19507" y="2883"/>
                      <a:pt x="19542" y="2871"/>
                      <a:pt x="19565" y="2837"/>
                    </a:cubicBezTo>
                    <a:cubicBezTo>
                      <a:pt x="19657" y="2722"/>
                      <a:pt x="19771" y="2618"/>
                      <a:pt x="19909" y="2549"/>
                    </a:cubicBezTo>
                    <a:cubicBezTo>
                      <a:pt x="20139" y="2687"/>
                      <a:pt x="20379" y="2825"/>
                      <a:pt x="20609" y="2963"/>
                    </a:cubicBezTo>
                    <a:cubicBezTo>
                      <a:pt x="20265" y="3169"/>
                      <a:pt x="19966" y="3445"/>
                      <a:pt x="19748" y="3778"/>
                    </a:cubicBezTo>
                    <a:cubicBezTo>
                      <a:pt x="19703" y="3835"/>
                      <a:pt x="19725" y="3904"/>
                      <a:pt x="19771" y="3939"/>
                    </a:cubicBezTo>
                    <a:cubicBezTo>
                      <a:pt x="19794" y="3950"/>
                      <a:pt x="19817" y="3962"/>
                      <a:pt x="19840" y="3962"/>
                    </a:cubicBezTo>
                    <a:cubicBezTo>
                      <a:pt x="19874" y="3962"/>
                      <a:pt x="19909" y="3939"/>
                      <a:pt x="19932" y="3904"/>
                    </a:cubicBezTo>
                    <a:cubicBezTo>
                      <a:pt x="20162" y="3572"/>
                      <a:pt x="20471" y="3296"/>
                      <a:pt x="20828" y="3112"/>
                    </a:cubicBezTo>
                    <a:cubicBezTo>
                      <a:pt x="21034" y="3250"/>
                      <a:pt x="21252" y="3399"/>
                      <a:pt x="21459" y="3549"/>
                    </a:cubicBezTo>
                    <a:cubicBezTo>
                      <a:pt x="20931" y="3824"/>
                      <a:pt x="20483" y="4238"/>
                      <a:pt x="20173" y="4754"/>
                    </a:cubicBezTo>
                    <a:cubicBezTo>
                      <a:pt x="20150" y="4812"/>
                      <a:pt x="20162" y="4881"/>
                      <a:pt x="20219" y="4915"/>
                    </a:cubicBezTo>
                    <a:cubicBezTo>
                      <a:pt x="20242" y="4926"/>
                      <a:pt x="20254" y="4926"/>
                      <a:pt x="20277" y="4926"/>
                    </a:cubicBezTo>
                    <a:cubicBezTo>
                      <a:pt x="20311" y="4926"/>
                      <a:pt x="20357" y="4915"/>
                      <a:pt x="20379" y="4869"/>
                    </a:cubicBezTo>
                    <a:cubicBezTo>
                      <a:pt x="20667" y="4363"/>
                      <a:pt x="21137" y="3950"/>
                      <a:pt x="21665" y="3709"/>
                    </a:cubicBezTo>
                    <a:cubicBezTo>
                      <a:pt x="21849" y="3847"/>
                      <a:pt x="22033" y="3985"/>
                      <a:pt x="22205" y="4134"/>
                    </a:cubicBezTo>
                    <a:cubicBezTo>
                      <a:pt x="21619" y="4467"/>
                      <a:pt x="21126" y="4960"/>
                      <a:pt x="20793" y="5557"/>
                    </a:cubicBezTo>
                    <a:cubicBezTo>
                      <a:pt x="20759" y="5615"/>
                      <a:pt x="20782" y="5684"/>
                      <a:pt x="20839" y="5707"/>
                    </a:cubicBezTo>
                    <a:cubicBezTo>
                      <a:pt x="20851" y="5718"/>
                      <a:pt x="20874" y="5730"/>
                      <a:pt x="20897" y="5730"/>
                    </a:cubicBezTo>
                    <a:cubicBezTo>
                      <a:pt x="20931" y="5730"/>
                      <a:pt x="20977" y="5707"/>
                      <a:pt x="20988" y="5672"/>
                    </a:cubicBezTo>
                    <a:cubicBezTo>
                      <a:pt x="21310" y="5087"/>
                      <a:pt x="21803" y="4605"/>
                      <a:pt x="22389" y="4284"/>
                    </a:cubicBezTo>
                    <a:cubicBezTo>
                      <a:pt x="22573" y="4444"/>
                      <a:pt x="22745" y="4605"/>
                      <a:pt x="22917" y="4777"/>
                    </a:cubicBezTo>
                    <a:cubicBezTo>
                      <a:pt x="22389" y="5144"/>
                      <a:pt x="21930" y="5626"/>
                      <a:pt x="21585" y="6166"/>
                    </a:cubicBezTo>
                    <a:cubicBezTo>
                      <a:pt x="21551" y="6223"/>
                      <a:pt x="21574" y="6292"/>
                      <a:pt x="21619" y="6327"/>
                    </a:cubicBezTo>
                    <a:cubicBezTo>
                      <a:pt x="21642" y="6338"/>
                      <a:pt x="21665" y="6338"/>
                      <a:pt x="21677" y="6338"/>
                    </a:cubicBezTo>
                    <a:cubicBezTo>
                      <a:pt x="21723" y="6338"/>
                      <a:pt x="21757" y="6327"/>
                      <a:pt x="21780" y="6292"/>
                    </a:cubicBezTo>
                    <a:cubicBezTo>
                      <a:pt x="22114" y="5753"/>
                      <a:pt x="22561" y="5294"/>
                      <a:pt x="23089" y="4937"/>
                    </a:cubicBezTo>
                    <a:cubicBezTo>
                      <a:pt x="23216" y="5064"/>
                      <a:pt x="23331" y="5179"/>
                      <a:pt x="23445" y="5305"/>
                    </a:cubicBezTo>
                    <a:cubicBezTo>
                      <a:pt x="23158" y="5432"/>
                      <a:pt x="22905" y="5638"/>
                      <a:pt x="22745" y="5914"/>
                    </a:cubicBezTo>
                    <a:cubicBezTo>
                      <a:pt x="22711" y="5960"/>
                      <a:pt x="22734" y="6029"/>
                      <a:pt x="22791" y="6063"/>
                    </a:cubicBezTo>
                    <a:cubicBezTo>
                      <a:pt x="22803" y="6075"/>
                      <a:pt x="22825" y="6086"/>
                      <a:pt x="22848" y="6086"/>
                    </a:cubicBezTo>
                    <a:cubicBezTo>
                      <a:pt x="22882" y="6086"/>
                      <a:pt x="22917" y="6063"/>
                      <a:pt x="22940" y="6029"/>
                    </a:cubicBezTo>
                    <a:cubicBezTo>
                      <a:pt x="23089" y="5776"/>
                      <a:pt x="23342" y="5580"/>
                      <a:pt x="23617" y="5489"/>
                    </a:cubicBezTo>
                    <a:cubicBezTo>
                      <a:pt x="23744" y="5626"/>
                      <a:pt x="23870" y="5776"/>
                      <a:pt x="23997" y="5914"/>
                    </a:cubicBezTo>
                    <a:cubicBezTo>
                      <a:pt x="23732" y="6075"/>
                      <a:pt x="23491" y="6281"/>
                      <a:pt x="23296" y="6522"/>
                    </a:cubicBezTo>
                    <a:cubicBezTo>
                      <a:pt x="23250" y="6568"/>
                      <a:pt x="23262" y="6637"/>
                      <a:pt x="23308" y="6683"/>
                    </a:cubicBezTo>
                    <a:cubicBezTo>
                      <a:pt x="23331" y="6695"/>
                      <a:pt x="23354" y="6706"/>
                      <a:pt x="23377" y="6706"/>
                    </a:cubicBezTo>
                    <a:cubicBezTo>
                      <a:pt x="23411" y="6706"/>
                      <a:pt x="23445" y="6695"/>
                      <a:pt x="23468" y="6660"/>
                    </a:cubicBezTo>
                    <a:cubicBezTo>
                      <a:pt x="23652" y="6430"/>
                      <a:pt x="23882" y="6235"/>
                      <a:pt x="24145" y="6098"/>
                    </a:cubicBezTo>
                    <a:cubicBezTo>
                      <a:pt x="24237" y="6212"/>
                      <a:pt x="24329" y="6338"/>
                      <a:pt x="24421" y="6453"/>
                    </a:cubicBezTo>
                    <a:cubicBezTo>
                      <a:pt x="24122" y="7096"/>
                      <a:pt x="24283" y="7774"/>
                      <a:pt x="24444" y="8440"/>
                    </a:cubicBezTo>
                    <a:cubicBezTo>
                      <a:pt x="24513" y="8761"/>
                      <a:pt x="24594" y="9106"/>
                      <a:pt x="24617" y="9415"/>
                    </a:cubicBezTo>
                    <a:cubicBezTo>
                      <a:pt x="24663" y="10265"/>
                      <a:pt x="24191" y="11115"/>
                      <a:pt x="23479" y="11494"/>
                    </a:cubicBezTo>
                    <a:cubicBezTo>
                      <a:pt x="23388" y="11540"/>
                      <a:pt x="23273" y="11586"/>
                      <a:pt x="23170" y="11632"/>
                    </a:cubicBezTo>
                    <a:cubicBezTo>
                      <a:pt x="22997" y="11701"/>
                      <a:pt x="22825" y="11780"/>
                      <a:pt x="22665" y="11884"/>
                    </a:cubicBezTo>
                    <a:cubicBezTo>
                      <a:pt x="21907" y="12366"/>
                      <a:pt x="21711" y="13239"/>
                      <a:pt x="21528" y="14089"/>
                    </a:cubicBezTo>
                    <a:cubicBezTo>
                      <a:pt x="21413" y="14582"/>
                      <a:pt x="21298" y="15087"/>
                      <a:pt x="21068" y="15500"/>
                    </a:cubicBezTo>
                    <a:cubicBezTo>
                      <a:pt x="20506" y="16523"/>
                      <a:pt x="19369" y="16913"/>
                      <a:pt x="18164" y="17326"/>
                    </a:cubicBezTo>
                    <a:cubicBezTo>
                      <a:pt x="17211" y="17659"/>
                      <a:pt x="16223" y="17992"/>
                      <a:pt x="15488" y="18669"/>
                    </a:cubicBezTo>
                    <a:cubicBezTo>
                      <a:pt x="14720" y="19358"/>
                      <a:pt x="14329" y="20312"/>
                      <a:pt x="13939" y="21230"/>
                    </a:cubicBezTo>
                    <a:cubicBezTo>
                      <a:pt x="13743" y="21700"/>
                      <a:pt x="13537" y="22183"/>
                      <a:pt x="13296" y="22619"/>
                    </a:cubicBezTo>
                    <a:cubicBezTo>
                      <a:pt x="12213" y="24541"/>
                      <a:pt x="10036" y="25794"/>
                      <a:pt x="7828" y="25794"/>
                    </a:cubicBezTo>
                    <a:cubicBezTo>
                      <a:pt x="7741" y="25794"/>
                      <a:pt x="7653" y="25792"/>
                      <a:pt x="7566" y="25788"/>
                    </a:cubicBezTo>
                    <a:cubicBezTo>
                      <a:pt x="7532" y="25788"/>
                      <a:pt x="7497" y="25788"/>
                      <a:pt x="7463" y="25800"/>
                    </a:cubicBezTo>
                    <a:cubicBezTo>
                      <a:pt x="7027" y="25581"/>
                      <a:pt x="6602" y="25341"/>
                      <a:pt x="6188" y="25065"/>
                    </a:cubicBezTo>
                    <a:cubicBezTo>
                      <a:pt x="6234" y="24835"/>
                      <a:pt x="6315" y="24617"/>
                      <a:pt x="6407" y="24410"/>
                    </a:cubicBezTo>
                    <a:cubicBezTo>
                      <a:pt x="6430" y="24353"/>
                      <a:pt x="6407" y="24284"/>
                      <a:pt x="6349" y="24261"/>
                    </a:cubicBezTo>
                    <a:cubicBezTo>
                      <a:pt x="6334" y="24255"/>
                      <a:pt x="6319" y="24252"/>
                      <a:pt x="6304" y="24252"/>
                    </a:cubicBezTo>
                    <a:cubicBezTo>
                      <a:pt x="6260" y="24252"/>
                      <a:pt x="6217" y="24276"/>
                      <a:pt x="6200" y="24318"/>
                    </a:cubicBezTo>
                    <a:cubicBezTo>
                      <a:pt x="6108" y="24514"/>
                      <a:pt x="6040" y="24721"/>
                      <a:pt x="5994" y="24927"/>
                    </a:cubicBezTo>
                    <a:cubicBezTo>
                      <a:pt x="5844" y="24823"/>
                      <a:pt x="5695" y="24709"/>
                      <a:pt x="5545" y="24594"/>
                    </a:cubicBezTo>
                    <a:cubicBezTo>
                      <a:pt x="5626" y="24157"/>
                      <a:pt x="5787" y="23733"/>
                      <a:pt x="6028" y="23354"/>
                    </a:cubicBezTo>
                    <a:cubicBezTo>
                      <a:pt x="6063" y="23297"/>
                      <a:pt x="6040" y="23228"/>
                      <a:pt x="5994" y="23193"/>
                    </a:cubicBezTo>
                    <a:cubicBezTo>
                      <a:pt x="5972" y="23180"/>
                      <a:pt x="5949" y="23174"/>
                      <a:pt x="5926" y="23174"/>
                    </a:cubicBezTo>
                    <a:cubicBezTo>
                      <a:pt x="5889" y="23174"/>
                      <a:pt x="5854" y="23192"/>
                      <a:pt x="5833" y="23228"/>
                    </a:cubicBezTo>
                    <a:cubicBezTo>
                      <a:pt x="5603" y="23595"/>
                      <a:pt x="5443" y="24009"/>
                      <a:pt x="5339" y="24445"/>
                    </a:cubicBezTo>
                    <a:cubicBezTo>
                      <a:pt x="5190" y="24318"/>
                      <a:pt x="5052" y="24192"/>
                      <a:pt x="4902" y="24066"/>
                    </a:cubicBezTo>
                    <a:cubicBezTo>
                      <a:pt x="4902" y="24055"/>
                      <a:pt x="4914" y="24055"/>
                      <a:pt x="4914" y="24043"/>
                    </a:cubicBezTo>
                    <a:cubicBezTo>
                      <a:pt x="5063" y="23446"/>
                      <a:pt x="5316" y="22884"/>
                      <a:pt x="5672" y="22378"/>
                    </a:cubicBezTo>
                    <a:cubicBezTo>
                      <a:pt x="5706" y="22320"/>
                      <a:pt x="5695" y="22252"/>
                      <a:pt x="5649" y="22218"/>
                    </a:cubicBezTo>
                    <a:cubicBezTo>
                      <a:pt x="5627" y="22204"/>
                      <a:pt x="5604" y="22198"/>
                      <a:pt x="5582" y="22198"/>
                    </a:cubicBezTo>
                    <a:cubicBezTo>
                      <a:pt x="5545" y="22198"/>
                      <a:pt x="5510" y="22216"/>
                      <a:pt x="5488" y="22252"/>
                    </a:cubicBezTo>
                    <a:cubicBezTo>
                      <a:pt x="5132" y="22757"/>
                      <a:pt x="4879" y="23308"/>
                      <a:pt x="4719" y="23894"/>
                    </a:cubicBezTo>
                    <a:cubicBezTo>
                      <a:pt x="4593" y="23779"/>
                      <a:pt x="4455" y="23641"/>
                      <a:pt x="4328" y="23515"/>
                    </a:cubicBezTo>
                    <a:cubicBezTo>
                      <a:pt x="4558" y="22826"/>
                      <a:pt x="4891" y="22172"/>
                      <a:pt x="5328" y="21598"/>
                    </a:cubicBezTo>
                    <a:cubicBezTo>
                      <a:pt x="5374" y="21540"/>
                      <a:pt x="5362" y="21471"/>
                      <a:pt x="5305" y="21437"/>
                    </a:cubicBezTo>
                    <a:cubicBezTo>
                      <a:pt x="5285" y="21422"/>
                      <a:pt x="5260" y="21413"/>
                      <a:pt x="5236" y="21413"/>
                    </a:cubicBezTo>
                    <a:cubicBezTo>
                      <a:pt x="5205" y="21413"/>
                      <a:pt x="5175" y="21427"/>
                      <a:pt x="5155" y="21460"/>
                    </a:cubicBezTo>
                    <a:cubicBezTo>
                      <a:pt x="4719" y="22022"/>
                      <a:pt x="4386" y="22654"/>
                      <a:pt x="4145" y="23331"/>
                    </a:cubicBezTo>
                    <a:cubicBezTo>
                      <a:pt x="3927" y="23090"/>
                      <a:pt x="3720" y="22849"/>
                      <a:pt x="3525" y="22596"/>
                    </a:cubicBezTo>
                    <a:cubicBezTo>
                      <a:pt x="3537" y="22573"/>
                      <a:pt x="3560" y="22562"/>
                      <a:pt x="3560" y="22539"/>
                    </a:cubicBezTo>
                    <a:cubicBezTo>
                      <a:pt x="3674" y="22183"/>
                      <a:pt x="3881" y="21861"/>
                      <a:pt x="4157" y="21609"/>
                    </a:cubicBezTo>
                    <a:cubicBezTo>
                      <a:pt x="4203" y="21563"/>
                      <a:pt x="4214" y="21494"/>
                      <a:pt x="4168" y="21448"/>
                    </a:cubicBezTo>
                    <a:cubicBezTo>
                      <a:pt x="4149" y="21423"/>
                      <a:pt x="4118" y="21412"/>
                      <a:pt x="4086" y="21412"/>
                    </a:cubicBezTo>
                    <a:cubicBezTo>
                      <a:pt x="4057" y="21412"/>
                      <a:pt x="4028" y="21421"/>
                      <a:pt x="4007" y="21437"/>
                    </a:cubicBezTo>
                    <a:cubicBezTo>
                      <a:pt x="3720" y="21700"/>
                      <a:pt x="3502" y="22034"/>
                      <a:pt x="3376" y="22401"/>
                    </a:cubicBezTo>
                    <a:cubicBezTo>
                      <a:pt x="3180" y="22149"/>
                      <a:pt x="3008" y="21884"/>
                      <a:pt x="2836" y="21621"/>
                    </a:cubicBezTo>
                    <a:cubicBezTo>
                      <a:pt x="2997" y="21494"/>
                      <a:pt x="3134" y="21322"/>
                      <a:pt x="3215" y="21126"/>
                    </a:cubicBezTo>
                    <a:cubicBezTo>
                      <a:pt x="3238" y="21069"/>
                      <a:pt x="3215" y="21001"/>
                      <a:pt x="3157" y="20978"/>
                    </a:cubicBezTo>
                    <a:cubicBezTo>
                      <a:pt x="3143" y="20972"/>
                      <a:pt x="3127" y="20969"/>
                      <a:pt x="3112" y="20969"/>
                    </a:cubicBezTo>
                    <a:cubicBezTo>
                      <a:pt x="3068" y="20969"/>
                      <a:pt x="3025" y="20992"/>
                      <a:pt x="3008" y="21035"/>
                    </a:cubicBezTo>
                    <a:cubicBezTo>
                      <a:pt x="2940" y="21195"/>
                      <a:pt x="2836" y="21322"/>
                      <a:pt x="2710" y="21425"/>
                    </a:cubicBezTo>
                    <a:cubicBezTo>
                      <a:pt x="1711" y="19795"/>
                      <a:pt x="1045" y="17878"/>
                      <a:pt x="792" y="15753"/>
                    </a:cubicBezTo>
                    <a:lnTo>
                      <a:pt x="792" y="15753"/>
                    </a:lnTo>
                    <a:cubicBezTo>
                      <a:pt x="1022" y="15857"/>
                      <a:pt x="1274" y="15903"/>
                      <a:pt x="1539" y="15903"/>
                    </a:cubicBezTo>
                    <a:cubicBezTo>
                      <a:pt x="2078" y="15903"/>
                      <a:pt x="2641" y="15707"/>
                      <a:pt x="3100" y="15409"/>
                    </a:cubicBezTo>
                    <a:cubicBezTo>
                      <a:pt x="3399" y="15214"/>
                      <a:pt x="3674" y="14984"/>
                      <a:pt x="3938" y="14755"/>
                    </a:cubicBezTo>
                    <a:cubicBezTo>
                      <a:pt x="4374" y="14387"/>
                      <a:pt x="4800" y="14031"/>
                      <a:pt x="5305" y="13836"/>
                    </a:cubicBezTo>
                    <a:cubicBezTo>
                      <a:pt x="5711" y="13676"/>
                      <a:pt x="6141" y="13631"/>
                      <a:pt x="6590" y="13631"/>
                    </a:cubicBezTo>
                    <a:cubicBezTo>
                      <a:pt x="6851" y="13631"/>
                      <a:pt x="7120" y="13647"/>
                      <a:pt x="7394" y="13663"/>
                    </a:cubicBezTo>
                    <a:cubicBezTo>
                      <a:pt x="7666" y="13677"/>
                      <a:pt x="7941" y="13690"/>
                      <a:pt x="8219" y="13690"/>
                    </a:cubicBezTo>
                    <a:cubicBezTo>
                      <a:pt x="8421" y="13690"/>
                      <a:pt x="8625" y="13683"/>
                      <a:pt x="8829" y="13663"/>
                    </a:cubicBezTo>
                    <a:cubicBezTo>
                      <a:pt x="10747" y="13446"/>
                      <a:pt x="12423" y="11849"/>
                      <a:pt x="12733" y="9943"/>
                    </a:cubicBezTo>
                    <a:cubicBezTo>
                      <a:pt x="12745" y="9875"/>
                      <a:pt x="12756" y="9806"/>
                      <a:pt x="12756" y="9737"/>
                    </a:cubicBezTo>
                    <a:cubicBezTo>
                      <a:pt x="12791" y="9484"/>
                      <a:pt x="12825" y="9244"/>
                      <a:pt x="12939" y="9048"/>
                    </a:cubicBezTo>
                    <a:cubicBezTo>
                      <a:pt x="13054" y="8830"/>
                      <a:pt x="13261" y="8669"/>
                      <a:pt x="13491" y="8497"/>
                    </a:cubicBezTo>
                    <a:lnTo>
                      <a:pt x="13525" y="8463"/>
                    </a:lnTo>
                    <a:cubicBezTo>
                      <a:pt x="14799" y="7463"/>
                      <a:pt x="16292" y="5856"/>
                      <a:pt x="16120" y="3939"/>
                    </a:cubicBezTo>
                    <a:cubicBezTo>
                      <a:pt x="16097" y="3629"/>
                      <a:pt x="16028" y="3342"/>
                      <a:pt x="15960" y="3055"/>
                    </a:cubicBezTo>
                    <a:cubicBezTo>
                      <a:pt x="15902" y="2791"/>
                      <a:pt x="15833" y="2549"/>
                      <a:pt x="15810" y="2297"/>
                    </a:cubicBezTo>
                    <a:cubicBezTo>
                      <a:pt x="15753" y="1781"/>
                      <a:pt x="15868" y="1332"/>
                      <a:pt x="16120" y="1069"/>
                    </a:cubicBezTo>
                    <a:close/>
                    <a:moveTo>
                      <a:pt x="26867" y="11987"/>
                    </a:moveTo>
                    <a:cubicBezTo>
                      <a:pt x="26970" y="12596"/>
                      <a:pt x="27028" y="13227"/>
                      <a:pt x="27028" y="13847"/>
                    </a:cubicBezTo>
                    <a:cubicBezTo>
                      <a:pt x="27028" y="16557"/>
                      <a:pt x="26051" y="19118"/>
                      <a:pt x="24410" y="21264"/>
                    </a:cubicBezTo>
                    <a:cubicBezTo>
                      <a:pt x="24214" y="20955"/>
                      <a:pt x="23985" y="20656"/>
                      <a:pt x="23732" y="20381"/>
                    </a:cubicBezTo>
                    <a:cubicBezTo>
                      <a:pt x="23707" y="20356"/>
                      <a:pt x="23676" y="20344"/>
                      <a:pt x="23645" y="20344"/>
                    </a:cubicBezTo>
                    <a:cubicBezTo>
                      <a:pt x="23619" y="20344"/>
                      <a:pt x="23593" y="20353"/>
                      <a:pt x="23571" y="20369"/>
                    </a:cubicBezTo>
                    <a:cubicBezTo>
                      <a:pt x="23525" y="20415"/>
                      <a:pt x="23525" y="20483"/>
                      <a:pt x="23560" y="20529"/>
                    </a:cubicBezTo>
                    <a:cubicBezTo>
                      <a:pt x="23824" y="20817"/>
                      <a:pt x="24054" y="21126"/>
                      <a:pt x="24260" y="21460"/>
                    </a:cubicBezTo>
                    <a:cubicBezTo>
                      <a:pt x="24099" y="21655"/>
                      <a:pt x="23939" y="21861"/>
                      <a:pt x="23767" y="22057"/>
                    </a:cubicBezTo>
                    <a:cubicBezTo>
                      <a:pt x="23583" y="21575"/>
                      <a:pt x="23262" y="21161"/>
                      <a:pt x="22837" y="20874"/>
                    </a:cubicBezTo>
                    <a:cubicBezTo>
                      <a:pt x="22818" y="20863"/>
                      <a:pt x="22797" y="20858"/>
                      <a:pt x="22778" y="20858"/>
                    </a:cubicBezTo>
                    <a:cubicBezTo>
                      <a:pt x="22738" y="20858"/>
                      <a:pt x="22699" y="20878"/>
                      <a:pt x="22676" y="20909"/>
                    </a:cubicBezTo>
                    <a:cubicBezTo>
                      <a:pt x="22642" y="20966"/>
                      <a:pt x="22653" y="21035"/>
                      <a:pt x="22711" y="21069"/>
                    </a:cubicBezTo>
                    <a:cubicBezTo>
                      <a:pt x="23124" y="21345"/>
                      <a:pt x="23434" y="21769"/>
                      <a:pt x="23594" y="22241"/>
                    </a:cubicBezTo>
                    <a:cubicBezTo>
                      <a:pt x="23457" y="22389"/>
                      <a:pt x="23331" y="22527"/>
                      <a:pt x="23193" y="22665"/>
                    </a:cubicBezTo>
                    <a:cubicBezTo>
                      <a:pt x="22940" y="22183"/>
                      <a:pt x="22607" y="21735"/>
                      <a:pt x="22205" y="21368"/>
                    </a:cubicBezTo>
                    <a:cubicBezTo>
                      <a:pt x="22177" y="21345"/>
                      <a:pt x="22145" y="21334"/>
                      <a:pt x="22116" y="21334"/>
                    </a:cubicBezTo>
                    <a:cubicBezTo>
                      <a:pt x="22087" y="21334"/>
                      <a:pt x="22062" y="21345"/>
                      <a:pt x="22045" y="21368"/>
                    </a:cubicBezTo>
                    <a:cubicBezTo>
                      <a:pt x="21999" y="21414"/>
                      <a:pt x="21999" y="21494"/>
                      <a:pt x="22045" y="21529"/>
                    </a:cubicBezTo>
                    <a:cubicBezTo>
                      <a:pt x="22446" y="21896"/>
                      <a:pt x="22768" y="22332"/>
                      <a:pt x="23009" y="22815"/>
                    </a:cubicBezTo>
                    <a:lnTo>
                      <a:pt x="23020" y="22826"/>
                    </a:lnTo>
                    <a:cubicBezTo>
                      <a:pt x="22894" y="22952"/>
                      <a:pt x="22768" y="23078"/>
                      <a:pt x="22630" y="23193"/>
                    </a:cubicBezTo>
                    <a:cubicBezTo>
                      <a:pt x="22400" y="22757"/>
                      <a:pt x="22079" y="22355"/>
                      <a:pt x="21677" y="22045"/>
                    </a:cubicBezTo>
                    <a:cubicBezTo>
                      <a:pt x="21657" y="22030"/>
                      <a:pt x="21633" y="22022"/>
                      <a:pt x="21608" y="22022"/>
                    </a:cubicBezTo>
                    <a:cubicBezTo>
                      <a:pt x="21576" y="22022"/>
                      <a:pt x="21543" y="22036"/>
                      <a:pt x="21517" y="22068"/>
                    </a:cubicBezTo>
                    <a:cubicBezTo>
                      <a:pt x="21482" y="22114"/>
                      <a:pt x="21494" y="22183"/>
                      <a:pt x="21540" y="22218"/>
                    </a:cubicBezTo>
                    <a:cubicBezTo>
                      <a:pt x="21930" y="22527"/>
                      <a:pt x="22239" y="22917"/>
                      <a:pt x="22458" y="23354"/>
                    </a:cubicBezTo>
                    <a:cubicBezTo>
                      <a:pt x="20311" y="25237"/>
                      <a:pt x="17567" y="26546"/>
                      <a:pt x="14593" y="26913"/>
                    </a:cubicBezTo>
                    <a:cubicBezTo>
                      <a:pt x="14731" y="26798"/>
                      <a:pt x="14868" y="26660"/>
                      <a:pt x="15006" y="26512"/>
                    </a:cubicBezTo>
                    <a:cubicBezTo>
                      <a:pt x="15190" y="26305"/>
                      <a:pt x="15363" y="26075"/>
                      <a:pt x="15523" y="25857"/>
                    </a:cubicBezTo>
                    <a:cubicBezTo>
                      <a:pt x="15833" y="25455"/>
                      <a:pt x="16120" y="25076"/>
                      <a:pt x="16488" y="24789"/>
                    </a:cubicBezTo>
                    <a:cubicBezTo>
                      <a:pt x="17039" y="24353"/>
                      <a:pt x="17739" y="24135"/>
                      <a:pt x="18474" y="23917"/>
                    </a:cubicBezTo>
                    <a:cubicBezTo>
                      <a:pt x="19346" y="23652"/>
                      <a:pt x="20242" y="23377"/>
                      <a:pt x="20885" y="22688"/>
                    </a:cubicBezTo>
                    <a:cubicBezTo>
                      <a:pt x="21298" y="22229"/>
                      <a:pt x="21540" y="21666"/>
                      <a:pt x="21769" y="21126"/>
                    </a:cubicBezTo>
                    <a:cubicBezTo>
                      <a:pt x="21987" y="20633"/>
                      <a:pt x="22183" y="20162"/>
                      <a:pt x="22504" y="19772"/>
                    </a:cubicBezTo>
                    <a:cubicBezTo>
                      <a:pt x="22848" y="19370"/>
                      <a:pt x="23296" y="19083"/>
                      <a:pt x="23778" y="18784"/>
                    </a:cubicBezTo>
                    <a:cubicBezTo>
                      <a:pt x="24157" y="18544"/>
                      <a:pt x="24559" y="18302"/>
                      <a:pt x="24903" y="17980"/>
                    </a:cubicBezTo>
                    <a:cubicBezTo>
                      <a:pt x="26074" y="16878"/>
                      <a:pt x="26327" y="15271"/>
                      <a:pt x="26557" y="13709"/>
                    </a:cubicBezTo>
                    <a:cubicBezTo>
                      <a:pt x="26648" y="13135"/>
                      <a:pt x="26740" y="12550"/>
                      <a:pt x="26867" y="11987"/>
                    </a:cubicBezTo>
                    <a:close/>
                    <a:moveTo>
                      <a:pt x="24754" y="6901"/>
                    </a:moveTo>
                    <a:lnTo>
                      <a:pt x="24754" y="6901"/>
                    </a:lnTo>
                    <a:cubicBezTo>
                      <a:pt x="25443" y="7900"/>
                      <a:pt x="26005" y="8979"/>
                      <a:pt x="26396" y="10116"/>
                    </a:cubicBezTo>
                    <a:cubicBezTo>
                      <a:pt x="26293" y="10816"/>
                      <a:pt x="26005" y="11505"/>
                      <a:pt x="25569" y="12068"/>
                    </a:cubicBezTo>
                    <a:cubicBezTo>
                      <a:pt x="25512" y="12160"/>
                      <a:pt x="25443" y="12240"/>
                      <a:pt x="25362" y="12321"/>
                    </a:cubicBezTo>
                    <a:cubicBezTo>
                      <a:pt x="25133" y="12607"/>
                      <a:pt x="24892" y="12895"/>
                      <a:pt x="24788" y="13262"/>
                    </a:cubicBezTo>
                    <a:cubicBezTo>
                      <a:pt x="24719" y="13469"/>
                      <a:pt x="24708" y="13686"/>
                      <a:pt x="24697" y="13893"/>
                    </a:cubicBezTo>
                    <a:cubicBezTo>
                      <a:pt x="24685" y="14066"/>
                      <a:pt x="24674" y="14237"/>
                      <a:pt x="24628" y="14398"/>
                    </a:cubicBezTo>
                    <a:cubicBezTo>
                      <a:pt x="24433" y="15179"/>
                      <a:pt x="23709" y="15581"/>
                      <a:pt x="22940" y="16018"/>
                    </a:cubicBezTo>
                    <a:cubicBezTo>
                      <a:pt x="22377" y="16327"/>
                      <a:pt x="21792" y="16661"/>
                      <a:pt x="21390" y="17166"/>
                    </a:cubicBezTo>
                    <a:cubicBezTo>
                      <a:pt x="21137" y="17487"/>
                      <a:pt x="20977" y="17866"/>
                      <a:pt x="20816" y="18245"/>
                    </a:cubicBezTo>
                    <a:cubicBezTo>
                      <a:pt x="20586" y="18761"/>
                      <a:pt x="20379" y="19243"/>
                      <a:pt x="19955" y="19554"/>
                    </a:cubicBezTo>
                    <a:cubicBezTo>
                      <a:pt x="19576" y="19829"/>
                      <a:pt x="19128" y="19898"/>
                      <a:pt x="18646" y="19978"/>
                    </a:cubicBezTo>
                    <a:cubicBezTo>
                      <a:pt x="18359" y="20024"/>
                      <a:pt x="18049" y="20070"/>
                      <a:pt x="17774" y="20174"/>
                    </a:cubicBezTo>
                    <a:cubicBezTo>
                      <a:pt x="16843" y="20483"/>
                      <a:pt x="16051" y="21310"/>
                      <a:pt x="15431" y="22619"/>
                    </a:cubicBezTo>
                    <a:cubicBezTo>
                      <a:pt x="15282" y="22929"/>
                      <a:pt x="15156" y="23239"/>
                      <a:pt x="15018" y="23549"/>
                    </a:cubicBezTo>
                    <a:cubicBezTo>
                      <a:pt x="14720" y="24272"/>
                      <a:pt x="14398" y="25007"/>
                      <a:pt x="13927" y="25639"/>
                    </a:cubicBezTo>
                    <a:cubicBezTo>
                      <a:pt x="13404" y="26324"/>
                      <a:pt x="12550" y="26914"/>
                      <a:pt x="11666" y="26914"/>
                    </a:cubicBezTo>
                    <a:cubicBezTo>
                      <a:pt x="11483" y="26914"/>
                      <a:pt x="11298" y="26888"/>
                      <a:pt x="11114" y="26833"/>
                    </a:cubicBezTo>
                    <a:cubicBezTo>
                      <a:pt x="11106" y="26831"/>
                      <a:pt x="11098" y="26830"/>
                      <a:pt x="11089" y="26830"/>
                    </a:cubicBezTo>
                    <a:cubicBezTo>
                      <a:pt x="11049" y="26830"/>
                      <a:pt x="11007" y="26852"/>
                      <a:pt x="10988" y="26890"/>
                    </a:cubicBezTo>
                    <a:cubicBezTo>
                      <a:pt x="10092" y="26764"/>
                      <a:pt x="9231" y="26535"/>
                      <a:pt x="8416" y="26213"/>
                    </a:cubicBezTo>
                    <a:cubicBezTo>
                      <a:pt x="10574" y="26017"/>
                      <a:pt x="12618" y="24732"/>
                      <a:pt x="13686" y="22838"/>
                    </a:cubicBezTo>
                    <a:cubicBezTo>
                      <a:pt x="13950" y="22378"/>
                      <a:pt x="14157" y="21884"/>
                      <a:pt x="14352" y="21414"/>
                    </a:cubicBezTo>
                    <a:cubicBezTo>
                      <a:pt x="14743" y="20495"/>
                      <a:pt x="15098" y="19634"/>
                      <a:pt x="15787" y="19003"/>
                    </a:cubicBezTo>
                    <a:cubicBezTo>
                      <a:pt x="16465" y="18394"/>
                      <a:pt x="17406" y="18072"/>
                      <a:pt x="18313" y="17763"/>
                    </a:cubicBezTo>
                    <a:cubicBezTo>
                      <a:pt x="19553" y="17337"/>
                      <a:pt x="20828" y="16890"/>
                      <a:pt x="21471" y="15730"/>
                    </a:cubicBezTo>
                    <a:cubicBezTo>
                      <a:pt x="21723" y="15248"/>
                      <a:pt x="21849" y="14709"/>
                      <a:pt x="21964" y="14181"/>
                    </a:cubicBezTo>
                    <a:cubicBezTo>
                      <a:pt x="22148" y="13400"/>
                      <a:pt x="22308" y="12653"/>
                      <a:pt x="22905" y="12263"/>
                    </a:cubicBezTo>
                    <a:cubicBezTo>
                      <a:pt x="23043" y="12183"/>
                      <a:pt x="23193" y="12114"/>
                      <a:pt x="23342" y="12056"/>
                    </a:cubicBezTo>
                    <a:cubicBezTo>
                      <a:pt x="23457" y="11999"/>
                      <a:pt x="23583" y="11953"/>
                      <a:pt x="23698" y="11895"/>
                    </a:cubicBezTo>
                    <a:cubicBezTo>
                      <a:pt x="24571" y="11436"/>
                      <a:pt x="25122" y="10426"/>
                      <a:pt x="25064" y="9392"/>
                    </a:cubicBezTo>
                    <a:cubicBezTo>
                      <a:pt x="25053" y="9037"/>
                      <a:pt x="24961" y="8680"/>
                      <a:pt x="24880" y="8336"/>
                    </a:cubicBezTo>
                    <a:cubicBezTo>
                      <a:pt x="24754" y="7820"/>
                      <a:pt x="24651" y="7338"/>
                      <a:pt x="24754" y="6901"/>
                    </a:cubicBezTo>
                    <a:close/>
                    <a:moveTo>
                      <a:pt x="26534" y="10563"/>
                    </a:moveTo>
                    <a:cubicBezTo>
                      <a:pt x="26591" y="10724"/>
                      <a:pt x="26637" y="10897"/>
                      <a:pt x="26671" y="11058"/>
                    </a:cubicBezTo>
                    <a:cubicBezTo>
                      <a:pt x="26385" y="11884"/>
                      <a:pt x="26247" y="12768"/>
                      <a:pt x="26109" y="13640"/>
                    </a:cubicBezTo>
                    <a:cubicBezTo>
                      <a:pt x="25880" y="15191"/>
                      <a:pt x="25650" y="16661"/>
                      <a:pt x="24594" y="17648"/>
                    </a:cubicBezTo>
                    <a:cubicBezTo>
                      <a:pt x="24283" y="17935"/>
                      <a:pt x="23916" y="18164"/>
                      <a:pt x="23537" y="18406"/>
                    </a:cubicBezTo>
                    <a:cubicBezTo>
                      <a:pt x="23043" y="18704"/>
                      <a:pt x="22538" y="19026"/>
                      <a:pt x="22160" y="19485"/>
                    </a:cubicBezTo>
                    <a:cubicBezTo>
                      <a:pt x="21792" y="19921"/>
                      <a:pt x="21574" y="20437"/>
                      <a:pt x="21356" y="20943"/>
                    </a:cubicBezTo>
                    <a:cubicBezTo>
                      <a:pt x="21126" y="21483"/>
                      <a:pt x="20920" y="21988"/>
                      <a:pt x="20552" y="22378"/>
                    </a:cubicBezTo>
                    <a:cubicBezTo>
                      <a:pt x="19989" y="22975"/>
                      <a:pt x="19185" y="23228"/>
                      <a:pt x="18336" y="23481"/>
                    </a:cubicBezTo>
                    <a:cubicBezTo>
                      <a:pt x="17590" y="23710"/>
                      <a:pt x="16832" y="23940"/>
                      <a:pt x="16200" y="24433"/>
                    </a:cubicBezTo>
                    <a:cubicBezTo>
                      <a:pt x="15787" y="24755"/>
                      <a:pt x="15477" y="25180"/>
                      <a:pt x="15167" y="25581"/>
                    </a:cubicBezTo>
                    <a:cubicBezTo>
                      <a:pt x="15006" y="25788"/>
                      <a:pt x="14834" y="26006"/>
                      <a:pt x="14662" y="26213"/>
                    </a:cubicBezTo>
                    <a:cubicBezTo>
                      <a:pt x="14478" y="26431"/>
                      <a:pt x="14065" y="26833"/>
                      <a:pt x="13548" y="27005"/>
                    </a:cubicBezTo>
                    <a:cubicBezTo>
                      <a:pt x="13319" y="27017"/>
                      <a:pt x="13089" y="27028"/>
                      <a:pt x="12860" y="27028"/>
                    </a:cubicBezTo>
                    <a:cubicBezTo>
                      <a:pt x="12710" y="27028"/>
                      <a:pt x="12572" y="27017"/>
                      <a:pt x="12434" y="27017"/>
                    </a:cubicBezTo>
                    <a:cubicBezTo>
                      <a:pt x="13100" y="26798"/>
                      <a:pt x="13697" y="26316"/>
                      <a:pt x="14111" y="25777"/>
                    </a:cubicBezTo>
                    <a:cubicBezTo>
                      <a:pt x="14605" y="25122"/>
                      <a:pt x="14926" y="24364"/>
                      <a:pt x="15236" y="23641"/>
                    </a:cubicBezTo>
                    <a:cubicBezTo>
                      <a:pt x="15363" y="23331"/>
                      <a:pt x="15488" y="23021"/>
                      <a:pt x="15638" y="22723"/>
                    </a:cubicBezTo>
                    <a:cubicBezTo>
                      <a:pt x="16235" y="21460"/>
                      <a:pt x="16970" y="20679"/>
                      <a:pt x="17843" y="20381"/>
                    </a:cubicBezTo>
                    <a:cubicBezTo>
                      <a:pt x="18106" y="20300"/>
                      <a:pt x="18405" y="20243"/>
                      <a:pt x="18680" y="20197"/>
                    </a:cubicBezTo>
                    <a:cubicBezTo>
                      <a:pt x="19174" y="20128"/>
                      <a:pt x="19668" y="20036"/>
                      <a:pt x="20081" y="19738"/>
                    </a:cubicBezTo>
                    <a:cubicBezTo>
                      <a:pt x="20563" y="19393"/>
                      <a:pt x="20793" y="18853"/>
                      <a:pt x="21022" y="18337"/>
                    </a:cubicBezTo>
                    <a:cubicBezTo>
                      <a:pt x="21172" y="17969"/>
                      <a:pt x="21333" y="17602"/>
                      <a:pt x="21574" y="17304"/>
                    </a:cubicBezTo>
                    <a:cubicBezTo>
                      <a:pt x="21941" y="16832"/>
                      <a:pt x="22504" y="16523"/>
                      <a:pt x="23055" y="16212"/>
                    </a:cubicBezTo>
                    <a:cubicBezTo>
                      <a:pt x="23836" y="15776"/>
                      <a:pt x="24640" y="15329"/>
                      <a:pt x="24846" y="14456"/>
                    </a:cubicBezTo>
                    <a:cubicBezTo>
                      <a:pt x="24892" y="14272"/>
                      <a:pt x="24903" y="14089"/>
                      <a:pt x="24915" y="13905"/>
                    </a:cubicBezTo>
                    <a:cubicBezTo>
                      <a:pt x="24938" y="13698"/>
                      <a:pt x="24949" y="13515"/>
                      <a:pt x="25007" y="13331"/>
                    </a:cubicBezTo>
                    <a:cubicBezTo>
                      <a:pt x="25099" y="13009"/>
                      <a:pt x="25317" y="12745"/>
                      <a:pt x="25546" y="12469"/>
                    </a:cubicBezTo>
                    <a:cubicBezTo>
                      <a:pt x="25615" y="12389"/>
                      <a:pt x="25684" y="12298"/>
                      <a:pt x="25753" y="12206"/>
                    </a:cubicBezTo>
                    <a:cubicBezTo>
                      <a:pt x="26132" y="11724"/>
                      <a:pt x="26396" y="11160"/>
                      <a:pt x="26534" y="10563"/>
                    </a:cubicBezTo>
                    <a:close/>
                    <a:moveTo>
                      <a:pt x="12860" y="0"/>
                    </a:move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ubicBezTo>
                      <a:pt x="20770" y="27706"/>
                      <a:pt x="27717" y="21230"/>
                      <a:pt x="27717" y="13847"/>
                    </a:cubicBezTo>
                    <a:cubicBezTo>
                      <a:pt x="27717" y="6476"/>
                      <a:pt x="20770" y="0"/>
                      <a:pt x="12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2"/>
              <p:cNvSpPr/>
              <p:nvPr/>
            </p:nvSpPr>
            <p:spPr>
              <a:xfrm>
                <a:off x="1348457" y="1221010"/>
                <a:ext cx="37064" cy="47710"/>
              </a:xfrm>
              <a:custGeom>
                <a:avLst/>
                <a:gdLst/>
                <a:ahLst/>
                <a:cxnLst/>
                <a:rect l="l" t="t" r="r" b="b"/>
                <a:pathLst>
                  <a:path w="1104" h="1421" extrusionOk="0">
                    <a:moveTo>
                      <a:pt x="133" y="0"/>
                    </a:moveTo>
                    <a:cubicBezTo>
                      <a:pt x="99" y="0"/>
                      <a:pt x="63" y="15"/>
                      <a:pt x="35" y="43"/>
                    </a:cubicBezTo>
                    <a:cubicBezTo>
                      <a:pt x="1" y="89"/>
                      <a:pt x="12" y="170"/>
                      <a:pt x="58" y="204"/>
                    </a:cubicBezTo>
                    <a:cubicBezTo>
                      <a:pt x="437" y="491"/>
                      <a:pt x="724" y="892"/>
                      <a:pt x="862" y="1341"/>
                    </a:cubicBezTo>
                    <a:cubicBezTo>
                      <a:pt x="885" y="1398"/>
                      <a:pt x="930" y="1421"/>
                      <a:pt x="976" y="1421"/>
                    </a:cubicBezTo>
                    <a:lnTo>
                      <a:pt x="1011" y="1421"/>
                    </a:lnTo>
                    <a:cubicBezTo>
                      <a:pt x="1068" y="1398"/>
                      <a:pt x="1103" y="1341"/>
                      <a:pt x="1080" y="1283"/>
                    </a:cubicBezTo>
                    <a:cubicBezTo>
                      <a:pt x="930" y="778"/>
                      <a:pt x="621" y="330"/>
                      <a:pt x="196" y="20"/>
                    </a:cubicBezTo>
                    <a:cubicBezTo>
                      <a:pt x="178" y="6"/>
                      <a:pt x="156"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2"/>
              <p:cNvSpPr/>
              <p:nvPr/>
            </p:nvSpPr>
            <p:spPr>
              <a:xfrm>
                <a:off x="1368500" y="1198281"/>
                <a:ext cx="35520" cy="46535"/>
              </a:xfrm>
              <a:custGeom>
                <a:avLst/>
                <a:gdLst/>
                <a:ahLst/>
                <a:cxnLst/>
                <a:rect l="l" t="t" r="r" b="b"/>
                <a:pathLst>
                  <a:path w="1058" h="1386" extrusionOk="0">
                    <a:moveTo>
                      <a:pt x="128" y="0"/>
                    </a:moveTo>
                    <a:cubicBezTo>
                      <a:pt x="108" y="0"/>
                      <a:pt x="87" y="7"/>
                      <a:pt x="70" y="20"/>
                    </a:cubicBezTo>
                    <a:cubicBezTo>
                      <a:pt x="12" y="54"/>
                      <a:pt x="1" y="123"/>
                      <a:pt x="35" y="181"/>
                    </a:cubicBezTo>
                    <a:lnTo>
                      <a:pt x="839" y="1340"/>
                    </a:lnTo>
                    <a:cubicBezTo>
                      <a:pt x="862" y="1363"/>
                      <a:pt x="897" y="1386"/>
                      <a:pt x="931" y="1386"/>
                    </a:cubicBezTo>
                    <a:cubicBezTo>
                      <a:pt x="953" y="1386"/>
                      <a:pt x="976" y="1375"/>
                      <a:pt x="988" y="1363"/>
                    </a:cubicBezTo>
                    <a:cubicBezTo>
                      <a:pt x="1045" y="1329"/>
                      <a:pt x="1057" y="1260"/>
                      <a:pt x="1022" y="1202"/>
                    </a:cubicBezTo>
                    <a:lnTo>
                      <a:pt x="219" y="54"/>
                    </a:lnTo>
                    <a:cubicBezTo>
                      <a:pt x="197" y="18"/>
                      <a:pt x="163"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2"/>
              <p:cNvSpPr/>
              <p:nvPr/>
            </p:nvSpPr>
            <p:spPr>
              <a:xfrm>
                <a:off x="1392002" y="1186396"/>
                <a:ext cx="29745" cy="34515"/>
              </a:xfrm>
              <a:custGeom>
                <a:avLst/>
                <a:gdLst/>
                <a:ahLst/>
                <a:cxnLst/>
                <a:rect l="l" t="t" r="r" b="b"/>
                <a:pathLst>
                  <a:path w="886" h="1028" extrusionOk="0">
                    <a:moveTo>
                      <a:pt x="131" y="1"/>
                    </a:moveTo>
                    <a:cubicBezTo>
                      <a:pt x="99" y="1"/>
                      <a:pt x="67" y="19"/>
                      <a:pt x="47" y="52"/>
                    </a:cubicBezTo>
                    <a:cubicBezTo>
                      <a:pt x="1" y="98"/>
                      <a:pt x="13" y="167"/>
                      <a:pt x="70" y="213"/>
                    </a:cubicBezTo>
                    <a:cubicBezTo>
                      <a:pt x="322" y="397"/>
                      <a:pt x="529" y="660"/>
                      <a:pt x="644" y="959"/>
                    </a:cubicBezTo>
                    <a:cubicBezTo>
                      <a:pt x="667" y="1005"/>
                      <a:pt x="702" y="1028"/>
                      <a:pt x="748" y="1028"/>
                    </a:cubicBezTo>
                    <a:lnTo>
                      <a:pt x="794" y="1028"/>
                    </a:lnTo>
                    <a:cubicBezTo>
                      <a:pt x="851" y="1005"/>
                      <a:pt x="885" y="936"/>
                      <a:pt x="862" y="879"/>
                    </a:cubicBezTo>
                    <a:cubicBezTo>
                      <a:pt x="725" y="546"/>
                      <a:pt x="495" y="236"/>
                      <a:pt x="197" y="29"/>
                    </a:cubicBezTo>
                    <a:cubicBezTo>
                      <a:pt x="177" y="10"/>
                      <a:pt x="154"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2"/>
              <p:cNvSpPr/>
              <p:nvPr/>
            </p:nvSpPr>
            <p:spPr>
              <a:xfrm>
                <a:off x="1314548" y="1001373"/>
                <a:ext cx="14671" cy="31829"/>
              </a:xfrm>
              <a:custGeom>
                <a:avLst/>
                <a:gdLst/>
                <a:ahLst/>
                <a:cxnLst/>
                <a:rect l="l" t="t" r="r" b="b"/>
                <a:pathLst>
                  <a:path w="437" h="948" extrusionOk="0">
                    <a:moveTo>
                      <a:pt x="302" y="1"/>
                    </a:moveTo>
                    <a:cubicBezTo>
                      <a:pt x="270" y="1"/>
                      <a:pt x="239" y="19"/>
                      <a:pt x="218" y="52"/>
                    </a:cubicBezTo>
                    <a:cubicBezTo>
                      <a:pt x="46" y="282"/>
                      <a:pt x="1" y="591"/>
                      <a:pt x="80" y="867"/>
                    </a:cubicBezTo>
                    <a:cubicBezTo>
                      <a:pt x="103" y="913"/>
                      <a:pt x="149" y="948"/>
                      <a:pt x="195" y="948"/>
                    </a:cubicBezTo>
                    <a:lnTo>
                      <a:pt x="230" y="948"/>
                    </a:lnTo>
                    <a:cubicBezTo>
                      <a:pt x="287" y="925"/>
                      <a:pt x="322" y="856"/>
                      <a:pt x="299" y="798"/>
                    </a:cubicBezTo>
                    <a:cubicBezTo>
                      <a:pt x="241" y="591"/>
                      <a:pt x="276" y="362"/>
                      <a:pt x="402" y="178"/>
                    </a:cubicBezTo>
                    <a:cubicBezTo>
                      <a:pt x="437" y="132"/>
                      <a:pt x="425" y="63"/>
                      <a:pt x="368" y="29"/>
                    </a:cubicBezTo>
                    <a:cubicBezTo>
                      <a:pt x="349" y="10"/>
                      <a:pt x="325"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2"/>
              <p:cNvSpPr/>
              <p:nvPr/>
            </p:nvSpPr>
            <p:spPr>
              <a:xfrm>
                <a:off x="1341910" y="1004260"/>
                <a:ext cx="7722" cy="28539"/>
              </a:xfrm>
              <a:custGeom>
                <a:avLst/>
                <a:gdLst/>
                <a:ahLst/>
                <a:cxnLst/>
                <a:rect l="l" t="t" r="r" b="b"/>
                <a:pathLst>
                  <a:path w="230" h="850" extrusionOk="0">
                    <a:moveTo>
                      <a:pt x="115" y="0"/>
                    </a:moveTo>
                    <a:cubicBezTo>
                      <a:pt x="46" y="0"/>
                      <a:pt x="0" y="58"/>
                      <a:pt x="0" y="115"/>
                    </a:cubicBezTo>
                    <a:lnTo>
                      <a:pt x="0" y="747"/>
                    </a:lnTo>
                    <a:cubicBezTo>
                      <a:pt x="0" y="804"/>
                      <a:pt x="46" y="850"/>
                      <a:pt x="115" y="850"/>
                    </a:cubicBezTo>
                    <a:cubicBezTo>
                      <a:pt x="173" y="850"/>
                      <a:pt x="230" y="804"/>
                      <a:pt x="230" y="747"/>
                    </a:cubicBezTo>
                    <a:lnTo>
                      <a:pt x="230" y="115"/>
                    </a:lnTo>
                    <a:cubicBezTo>
                      <a:pt x="230" y="58"/>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2"/>
              <p:cNvSpPr/>
              <p:nvPr/>
            </p:nvSpPr>
            <p:spPr>
              <a:xfrm>
                <a:off x="986502" y="944533"/>
                <a:ext cx="35117" cy="16989"/>
              </a:xfrm>
              <a:custGeom>
                <a:avLst/>
                <a:gdLst/>
                <a:ahLst/>
                <a:cxnLst/>
                <a:rect l="l" t="t" r="r" b="b"/>
                <a:pathLst>
                  <a:path w="1046" h="506" extrusionOk="0">
                    <a:moveTo>
                      <a:pt x="127" y="0"/>
                    </a:moveTo>
                    <a:cubicBezTo>
                      <a:pt x="69" y="0"/>
                      <a:pt x="12" y="46"/>
                      <a:pt x="12" y="103"/>
                    </a:cubicBezTo>
                    <a:cubicBezTo>
                      <a:pt x="0" y="172"/>
                      <a:pt x="46" y="230"/>
                      <a:pt x="115" y="230"/>
                    </a:cubicBez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2"/>
              <p:cNvSpPr/>
              <p:nvPr/>
            </p:nvSpPr>
            <p:spPr>
              <a:xfrm>
                <a:off x="1004229" y="923079"/>
                <a:ext cx="23568" cy="13766"/>
              </a:xfrm>
              <a:custGeom>
                <a:avLst/>
                <a:gdLst/>
                <a:ahLst/>
                <a:cxnLst/>
                <a:rect l="l" t="t" r="r" b="b"/>
                <a:pathLst>
                  <a:path w="702" h="410" extrusionOk="0">
                    <a:moveTo>
                      <a:pt x="135" y="0"/>
                    </a:moveTo>
                    <a:cubicBezTo>
                      <a:pt x="88" y="0"/>
                      <a:pt x="42" y="31"/>
                      <a:pt x="23" y="76"/>
                    </a:cubicBezTo>
                    <a:cubicBezTo>
                      <a:pt x="1" y="134"/>
                      <a:pt x="35" y="203"/>
                      <a:pt x="92" y="226"/>
                    </a:cubicBezTo>
                    <a:lnTo>
                      <a:pt x="529" y="410"/>
                    </a:lnTo>
                    <a:lnTo>
                      <a:pt x="575" y="410"/>
                    </a:lnTo>
                    <a:cubicBezTo>
                      <a:pt x="621" y="410"/>
                      <a:pt x="666" y="387"/>
                      <a:pt x="678" y="341"/>
                    </a:cubicBezTo>
                    <a:cubicBezTo>
                      <a:pt x="701" y="283"/>
                      <a:pt x="678" y="214"/>
                      <a:pt x="621" y="191"/>
                    </a:cubicBezTo>
                    <a:lnTo>
                      <a:pt x="173" y="7"/>
                    </a:lnTo>
                    <a:cubicBezTo>
                      <a:pt x="161" y="2"/>
                      <a:pt x="148"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2"/>
              <p:cNvSpPr/>
              <p:nvPr/>
            </p:nvSpPr>
            <p:spPr>
              <a:xfrm>
                <a:off x="1021956" y="902969"/>
                <a:ext cx="14671" cy="10744"/>
              </a:xfrm>
              <a:custGeom>
                <a:avLst/>
                <a:gdLst/>
                <a:ahLst/>
                <a:cxnLst/>
                <a:rect l="l" t="t" r="r" b="b"/>
                <a:pathLst>
                  <a:path w="437" h="320" extrusionOk="0">
                    <a:moveTo>
                      <a:pt x="139" y="0"/>
                    </a:moveTo>
                    <a:cubicBezTo>
                      <a:pt x="94" y="0"/>
                      <a:pt x="50" y="24"/>
                      <a:pt x="24" y="67"/>
                    </a:cubicBezTo>
                    <a:cubicBezTo>
                      <a:pt x="1" y="113"/>
                      <a:pt x="24" y="182"/>
                      <a:pt x="82" y="216"/>
                    </a:cubicBezTo>
                    <a:lnTo>
                      <a:pt x="253" y="308"/>
                    </a:lnTo>
                    <a:cubicBezTo>
                      <a:pt x="276" y="308"/>
                      <a:pt x="288" y="320"/>
                      <a:pt x="311" y="320"/>
                    </a:cubicBezTo>
                    <a:cubicBezTo>
                      <a:pt x="345" y="320"/>
                      <a:pt x="391" y="297"/>
                      <a:pt x="414" y="251"/>
                    </a:cubicBezTo>
                    <a:cubicBezTo>
                      <a:pt x="437" y="193"/>
                      <a:pt x="414" y="124"/>
                      <a:pt x="357" y="101"/>
                    </a:cubicBezTo>
                    <a:lnTo>
                      <a:pt x="184" y="9"/>
                    </a:lnTo>
                    <a:cubicBezTo>
                      <a:pt x="170" y="3"/>
                      <a:pt x="154"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2"/>
              <p:cNvSpPr/>
              <p:nvPr/>
            </p:nvSpPr>
            <p:spPr>
              <a:xfrm>
                <a:off x="1161890" y="1422451"/>
                <a:ext cx="15074" cy="25148"/>
              </a:xfrm>
              <a:custGeom>
                <a:avLst/>
                <a:gdLst/>
                <a:ahLst/>
                <a:cxnLst/>
                <a:rect l="l" t="t" r="r" b="b"/>
                <a:pathLst>
                  <a:path w="449" h="749" extrusionOk="0">
                    <a:moveTo>
                      <a:pt x="131" y="0"/>
                    </a:moveTo>
                    <a:cubicBezTo>
                      <a:pt x="81" y="0"/>
                      <a:pt x="34" y="42"/>
                      <a:pt x="24" y="94"/>
                    </a:cubicBezTo>
                    <a:cubicBezTo>
                      <a:pt x="1" y="324"/>
                      <a:pt x="81" y="553"/>
                      <a:pt x="242" y="714"/>
                    </a:cubicBezTo>
                    <a:cubicBezTo>
                      <a:pt x="265" y="737"/>
                      <a:pt x="299" y="748"/>
                      <a:pt x="322" y="748"/>
                    </a:cubicBezTo>
                    <a:cubicBezTo>
                      <a:pt x="356" y="748"/>
                      <a:pt x="379" y="737"/>
                      <a:pt x="402" y="725"/>
                    </a:cubicBezTo>
                    <a:cubicBezTo>
                      <a:pt x="448" y="679"/>
                      <a:pt x="448" y="610"/>
                      <a:pt x="402" y="564"/>
                    </a:cubicBezTo>
                    <a:cubicBezTo>
                      <a:pt x="299" y="449"/>
                      <a:pt x="242" y="278"/>
                      <a:pt x="253" y="117"/>
                    </a:cubicBezTo>
                    <a:cubicBezTo>
                      <a:pt x="253" y="59"/>
                      <a:pt x="219" y="2"/>
                      <a:pt x="150" y="2"/>
                    </a:cubicBezTo>
                    <a:cubicBezTo>
                      <a:pt x="144" y="1"/>
                      <a:pt x="137"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2"/>
              <p:cNvSpPr/>
              <p:nvPr/>
            </p:nvSpPr>
            <p:spPr>
              <a:xfrm>
                <a:off x="1183477" y="1413386"/>
                <a:ext cx="11213" cy="19541"/>
              </a:xfrm>
              <a:custGeom>
                <a:avLst/>
                <a:gdLst/>
                <a:ahLst/>
                <a:cxnLst/>
                <a:rect l="l" t="t" r="r" b="b"/>
                <a:pathLst>
                  <a:path w="334" h="582" extrusionOk="0">
                    <a:moveTo>
                      <a:pt x="129" y="1"/>
                    </a:moveTo>
                    <a:cubicBezTo>
                      <a:pt x="117" y="1"/>
                      <a:pt x="105" y="3"/>
                      <a:pt x="93" y="8"/>
                    </a:cubicBezTo>
                    <a:cubicBezTo>
                      <a:pt x="35" y="20"/>
                      <a:pt x="1" y="77"/>
                      <a:pt x="12" y="145"/>
                    </a:cubicBezTo>
                    <a:lnTo>
                      <a:pt x="104" y="502"/>
                    </a:lnTo>
                    <a:cubicBezTo>
                      <a:pt x="116" y="548"/>
                      <a:pt x="162" y="582"/>
                      <a:pt x="208" y="582"/>
                    </a:cubicBezTo>
                    <a:lnTo>
                      <a:pt x="242" y="582"/>
                    </a:lnTo>
                    <a:cubicBezTo>
                      <a:pt x="299" y="559"/>
                      <a:pt x="333" y="502"/>
                      <a:pt x="322" y="444"/>
                    </a:cubicBezTo>
                    <a:lnTo>
                      <a:pt x="230" y="88"/>
                    </a:lnTo>
                    <a:cubicBezTo>
                      <a:pt x="221" y="34"/>
                      <a:pt x="176"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2"/>
              <p:cNvSpPr/>
              <p:nvPr/>
            </p:nvSpPr>
            <p:spPr>
              <a:xfrm>
                <a:off x="1493393" y="1144127"/>
                <a:ext cx="32800" cy="11281"/>
              </a:xfrm>
              <a:custGeom>
                <a:avLst/>
                <a:gdLst/>
                <a:ahLst/>
                <a:cxnLst/>
                <a:rect l="l" t="t" r="r" b="b"/>
                <a:pathLst>
                  <a:path w="977" h="336" extrusionOk="0">
                    <a:moveTo>
                      <a:pt x="469" y="0"/>
                    </a:moveTo>
                    <a:cubicBezTo>
                      <a:pt x="332" y="0"/>
                      <a:pt x="194" y="35"/>
                      <a:pt x="70" y="105"/>
                    </a:cubicBezTo>
                    <a:cubicBezTo>
                      <a:pt x="12" y="128"/>
                      <a:pt x="1" y="197"/>
                      <a:pt x="24" y="255"/>
                    </a:cubicBezTo>
                    <a:cubicBezTo>
                      <a:pt x="47" y="294"/>
                      <a:pt x="86" y="317"/>
                      <a:pt x="127" y="317"/>
                    </a:cubicBezTo>
                    <a:cubicBezTo>
                      <a:pt x="147" y="317"/>
                      <a:pt x="166" y="312"/>
                      <a:pt x="185" y="301"/>
                    </a:cubicBezTo>
                    <a:cubicBezTo>
                      <a:pt x="269" y="253"/>
                      <a:pt x="366" y="230"/>
                      <a:pt x="462" y="230"/>
                    </a:cubicBezTo>
                    <a:cubicBezTo>
                      <a:pt x="575" y="230"/>
                      <a:pt x="688" y="262"/>
                      <a:pt x="782" y="324"/>
                    </a:cubicBezTo>
                    <a:cubicBezTo>
                      <a:pt x="805" y="335"/>
                      <a:pt x="828" y="335"/>
                      <a:pt x="851" y="335"/>
                    </a:cubicBezTo>
                    <a:cubicBezTo>
                      <a:pt x="885" y="335"/>
                      <a:pt x="919" y="324"/>
                      <a:pt x="942" y="289"/>
                    </a:cubicBezTo>
                    <a:cubicBezTo>
                      <a:pt x="976" y="232"/>
                      <a:pt x="965" y="163"/>
                      <a:pt x="908" y="128"/>
                    </a:cubicBezTo>
                    <a:cubicBezTo>
                      <a:pt x="774" y="44"/>
                      <a:pt x="622"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2"/>
              <p:cNvSpPr/>
              <p:nvPr/>
            </p:nvSpPr>
            <p:spPr>
              <a:xfrm>
                <a:off x="1499571" y="1120424"/>
                <a:ext cx="20446" cy="10710"/>
              </a:xfrm>
              <a:custGeom>
                <a:avLst/>
                <a:gdLst/>
                <a:ahLst/>
                <a:cxnLst/>
                <a:rect l="l" t="t" r="r" b="b"/>
                <a:pathLst>
                  <a:path w="609" h="319" extrusionOk="0">
                    <a:moveTo>
                      <a:pt x="495" y="1"/>
                    </a:moveTo>
                    <a:cubicBezTo>
                      <a:pt x="484" y="1"/>
                      <a:pt x="472" y="3"/>
                      <a:pt x="460" y="8"/>
                    </a:cubicBezTo>
                    <a:lnTo>
                      <a:pt x="104" y="89"/>
                    </a:lnTo>
                    <a:cubicBezTo>
                      <a:pt x="35" y="112"/>
                      <a:pt x="1" y="168"/>
                      <a:pt x="12" y="237"/>
                    </a:cubicBezTo>
                    <a:cubicBezTo>
                      <a:pt x="35" y="283"/>
                      <a:pt x="81" y="318"/>
                      <a:pt x="127" y="318"/>
                    </a:cubicBezTo>
                    <a:lnTo>
                      <a:pt x="161" y="318"/>
                    </a:lnTo>
                    <a:lnTo>
                      <a:pt x="506" y="226"/>
                    </a:lnTo>
                    <a:cubicBezTo>
                      <a:pt x="575" y="203"/>
                      <a:pt x="609" y="145"/>
                      <a:pt x="598" y="89"/>
                    </a:cubicBezTo>
                    <a:cubicBezTo>
                      <a:pt x="580" y="34"/>
                      <a:pt x="53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2"/>
              <p:cNvSpPr/>
              <p:nvPr/>
            </p:nvSpPr>
            <p:spPr>
              <a:xfrm>
                <a:off x="1506118" y="1085038"/>
                <a:ext cx="14302" cy="10610"/>
              </a:xfrm>
              <a:custGeom>
                <a:avLst/>
                <a:gdLst/>
                <a:ahLst/>
                <a:cxnLst/>
                <a:rect l="l" t="t" r="r" b="b"/>
                <a:pathLst>
                  <a:path w="426" h="316" extrusionOk="0">
                    <a:moveTo>
                      <a:pt x="171" y="0"/>
                    </a:moveTo>
                    <a:cubicBezTo>
                      <a:pt x="138" y="0"/>
                      <a:pt x="104" y="6"/>
                      <a:pt x="69" y="17"/>
                    </a:cubicBezTo>
                    <a:cubicBezTo>
                      <a:pt x="12" y="40"/>
                      <a:pt x="0" y="109"/>
                      <a:pt x="23" y="166"/>
                    </a:cubicBezTo>
                    <a:cubicBezTo>
                      <a:pt x="41" y="212"/>
                      <a:pt x="95" y="242"/>
                      <a:pt x="145" y="242"/>
                    </a:cubicBezTo>
                    <a:cubicBezTo>
                      <a:pt x="159" y="242"/>
                      <a:pt x="172" y="240"/>
                      <a:pt x="184" y="235"/>
                    </a:cubicBezTo>
                    <a:cubicBezTo>
                      <a:pt x="207" y="281"/>
                      <a:pt x="242" y="316"/>
                      <a:pt x="299" y="316"/>
                    </a:cubicBezTo>
                    <a:cubicBezTo>
                      <a:pt x="311" y="316"/>
                      <a:pt x="322" y="316"/>
                      <a:pt x="334" y="304"/>
                    </a:cubicBezTo>
                    <a:cubicBezTo>
                      <a:pt x="391" y="281"/>
                      <a:pt x="426" y="224"/>
                      <a:pt x="403" y="166"/>
                    </a:cubicBezTo>
                    <a:cubicBezTo>
                      <a:pt x="380" y="97"/>
                      <a:pt x="334" y="51"/>
                      <a:pt x="265" y="17"/>
                    </a:cubicBezTo>
                    <a:cubicBezTo>
                      <a:pt x="236" y="6"/>
                      <a:pt x="204"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 name="Google Shape;187;p32"/>
          <p:cNvGrpSpPr/>
          <p:nvPr/>
        </p:nvGrpSpPr>
        <p:grpSpPr>
          <a:xfrm rot="1827051">
            <a:off x="8091616" y="3474647"/>
            <a:ext cx="483166" cy="741724"/>
            <a:chOff x="7632650" y="922083"/>
            <a:chExt cx="718509" cy="1116666"/>
          </a:xfrm>
        </p:grpSpPr>
        <p:sp>
          <p:nvSpPr>
            <p:cNvPr id="188" name="Google Shape;188;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2"/>
            <p:cNvSpPr/>
            <p:nvPr/>
          </p:nvSpPr>
          <p:spPr>
            <a:xfrm>
              <a:off x="7966967" y="1230134"/>
              <a:ext cx="248071" cy="112077"/>
            </a:xfrm>
            <a:custGeom>
              <a:avLst/>
              <a:gdLst/>
              <a:ahLst/>
              <a:cxnLst/>
              <a:rect l="l" t="t" r="r" b="b"/>
              <a:pathLst>
                <a:path w="6109" h="2760" extrusionOk="0">
                  <a:moveTo>
                    <a:pt x="5179" y="0"/>
                  </a:moveTo>
                  <a:cubicBezTo>
                    <a:pt x="3964" y="0"/>
                    <a:pt x="2648" y="228"/>
                    <a:pt x="1642" y="934"/>
                  </a:cubicBezTo>
                  <a:cubicBezTo>
                    <a:pt x="953" y="1404"/>
                    <a:pt x="447" y="2059"/>
                    <a:pt x="0" y="2759"/>
                  </a:cubicBezTo>
                  <a:cubicBezTo>
                    <a:pt x="241" y="2587"/>
                    <a:pt x="493" y="2415"/>
                    <a:pt x="746" y="2254"/>
                  </a:cubicBezTo>
                  <a:cubicBezTo>
                    <a:pt x="1791" y="1588"/>
                    <a:pt x="2893" y="1037"/>
                    <a:pt x="4042" y="601"/>
                  </a:cubicBezTo>
                  <a:cubicBezTo>
                    <a:pt x="4708" y="337"/>
                    <a:pt x="5407" y="107"/>
                    <a:pt x="6108" y="50"/>
                  </a:cubicBezTo>
                  <a:cubicBezTo>
                    <a:pt x="5890" y="27"/>
                    <a:pt x="5672" y="4"/>
                    <a:pt x="5442" y="4"/>
                  </a:cubicBezTo>
                  <a:cubicBezTo>
                    <a:pt x="5355" y="1"/>
                    <a:pt x="5268" y="0"/>
                    <a:pt x="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2"/>
            <p:cNvSpPr/>
            <p:nvPr/>
          </p:nvSpPr>
          <p:spPr>
            <a:xfrm>
              <a:off x="7945973" y="1242154"/>
              <a:ext cx="326850" cy="138593"/>
            </a:xfrm>
            <a:custGeom>
              <a:avLst/>
              <a:gdLst/>
              <a:ahLst/>
              <a:cxnLst/>
              <a:rect l="l" t="t" r="r" b="b"/>
              <a:pathLst>
                <a:path w="8049" h="3413" extrusionOk="0">
                  <a:moveTo>
                    <a:pt x="7096" y="0"/>
                  </a:moveTo>
                  <a:cubicBezTo>
                    <a:pt x="5882" y="0"/>
                    <a:pt x="4648" y="531"/>
                    <a:pt x="3594" y="1040"/>
                  </a:cubicBezTo>
                  <a:cubicBezTo>
                    <a:pt x="2928" y="1361"/>
                    <a:pt x="2273" y="1717"/>
                    <a:pt x="1653" y="2119"/>
                  </a:cubicBezTo>
                  <a:cubicBezTo>
                    <a:pt x="1344" y="2325"/>
                    <a:pt x="1045" y="2532"/>
                    <a:pt x="747" y="2751"/>
                  </a:cubicBezTo>
                  <a:cubicBezTo>
                    <a:pt x="505" y="2922"/>
                    <a:pt x="265" y="3141"/>
                    <a:pt x="23" y="3313"/>
                  </a:cubicBezTo>
                  <a:cubicBezTo>
                    <a:pt x="12" y="3336"/>
                    <a:pt x="0" y="3348"/>
                    <a:pt x="0" y="3359"/>
                  </a:cubicBezTo>
                  <a:cubicBezTo>
                    <a:pt x="560" y="3386"/>
                    <a:pt x="1126" y="3412"/>
                    <a:pt x="1693" y="3412"/>
                  </a:cubicBezTo>
                  <a:cubicBezTo>
                    <a:pt x="1860" y="3412"/>
                    <a:pt x="2027" y="3410"/>
                    <a:pt x="2193" y="3405"/>
                  </a:cubicBezTo>
                  <a:cubicBezTo>
                    <a:pt x="3502" y="3359"/>
                    <a:pt x="4845" y="3129"/>
                    <a:pt x="5993" y="2452"/>
                  </a:cubicBezTo>
                  <a:cubicBezTo>
                    <a:pt x="6912" y="1924"/>
                    <a:pt x="7693" y="1131"/>
                    <a:pt x="8049" y="121"/>
                  </a:cubicBezTo>
                  <a:cubicBezTo>
                    <a:pt x="7735" y="37"/>
                    <a:pt x="7417" y="0"/>
                    <a:pt x="7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2"/>
            <p:cNvSpPr/>
            <p:nvPr/>
          </p:nvSpPr>
          <p:spPr>
            <a:xfrm>
              <a:off x="7990722" y="1095356"/>
              <a:ext cx="159019" cy="69236"/>
            </a:xfrm>
            <a:custGeom>
              <a:avLst/>
              <a:gdLst/>
              <a:ahLst/>
              <a:cxnLst/>
              <a:rect l="l" t="t" r="r" b="b"/>
              <a:pathLst>
                <a:path w="3916" h="1705" extrusionOk="0">
                  <a:moveTo>
                    <a:pt x="3362" y="0"/>
                  </a:moveTo>
                  <a:cubicBezTo>
                    <a:pt x="3242" y="0"/>
                    <a:pt x="3121" y="6"/>
                    <a:pt x="2997" y="16"/>
                  </a:cubicBezTo>
                  <a:cubicBezTo>
                    <a:pt x="2469" y="51"/>
                    <a:pt x="1941" y="200"/>
                    <a:pt x="1470" y="441"/>
                  </a:cubicBezTo>
                  <a:cubicBezTo>
                    <a:pt x="885" y="751"/>
                    <a:pt x="391" y="1176"/>
                    <a:pt x="0" y="1704"/>
                  </a:cubicBezTo>
                  <a:cubicBezTo>
                    <a:pt x="161" y="1577"/>
                    <a:pt x="334" y="1475"/>
                    <a:pt x="494" y="1360"/>
                  </a:cubicBezTo>
                  <a:cubicBezTo>
                    <a:pt x="908" y="1095"/>
                    <a:pt x="1332" y="866"/>
                    <a:pt x="1780" y="671"/>
                  </a:cubicBezTo>
                  <a:cubicBezTo>
                    <a:pt x="2469" y="372"/>
                    <a:pt x="3181" y="166"/>
                    <a:pt x="3916" y="39"/>
                  </a:cubicBezTo>
                  <a:cubicBezTo>
                    <a:pt x="3881" y="39"/>
                    <a:pt x="3847" y="28"/>
                    <a:pt x="3801" y="28"/>
                  </a:cubicBezTo>
                  <a:cubicBezTo>
                    <a:pt x="3655" y="9"/>
                    <a:pt x="3509" y="0"/>
                    <a:pt x="3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2"/>
            <p:cNvSpPr/>
            <p:nvPr/>
          </p:nvSpPr>
          <p:spPr>
            <a:xfrm>
              <a:off x="7986053" y="1102503"/>
              <a:ext cx="191180" cy="88646"/>
            </a:xfrm>
            <a:custGeom>
              <a:avLst/>
              <a:gdLst/>
              <a:ahLst/>
              <a:cxnLst/>
              <a:rect l="l" t="t" r="r" b="b"/>
              <a:pathLst>
                <a:path w="4708" h="2183" extrusionOk="0">
                  <a:moveTo>
                    <a:pt x="4685" y="1"/>
                  </a:moveTo>
                  <a:cubicBezTo>
                    <a:pt x="3766" y="150"/>
                    <a:pt x="2883" y="426"/>
                    <a:pt x="2033" y="804"/>
                  </a:cubicBezTo>
                  <a:cubicBezTo>
                    <a:pt x="1608" y="1000"/>
                    <a:pt x="1206" y="1218"/>
                    <a:pt x="816" y="1470"/>
                  </a:cubicBezTo>
                  <a:cubicBezTo>
                    <a:pt x="620" y="1585"/>
                    <a:pt x="437" y="1712"/>
                    <a:pt x="265" y="1850"/>
                  </a:cubicBezTo>
                  <a:cubicBezTo>
                    <a:pt x="173" y="1919"/>
                    <a:pt x="92" y="1987"/>
                    <a:pt x="0" y="2067"/>
                  </a:cubicBezTo>
                  <a:cubicBezTo>
                    <a:pt x="418" y="2137"/>
                    <a:pt x="844" y="2183"/>
                    <a:pt x="1268" y="2183"/>
                  </a:cubicBezTo>
                  <a:cubicBezTo>
                    <a:pt x="1825" y="2183"/>
                    <a:pt x="2378" y="2104"/>
                    <a:pt x="2906" y="1896"/>
                  </a:cubicBezTo>
                  <a:cubicBezTo>
                    <a:pt x="3342" y="1712"/>
                    <a:pt x="3732" y="1459"/>
                    <a:pt x="4065" y="1126"/>
                  </a:cubicBezTo>
                  <a:cubicBezTo>
                    <a:pt x="4226" y="954"/>
                    <a:pt x="4363" y="770"/>
                    <a:pt x="4478" y="564"/>
                  </a:cubicBezTo>
                  <a:cubicBezTo>
                    <a:pt x="4559" y="426"/>
                    <a:pt x="4697" y="196"/>
                    <a:pt x="4708" y="13"/>
                  </a:cubicBezTo>
                  <a:cubicBezTo>
                    <a:pt x="4708" y="13"/>
                    <a:pt x="4697" y="13"/>
                    <a:pt x="46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2"/>
            <p:cNvSpPr/>
            <p:nvPr/>
          </p:nvSpPr>
          <p:spPr>
            <a:xfrm>
              <a:off x="8021056" y="938407"/>
              <a:ext cx="135223" cy="145497"/>
            </a:xfrm>
            <a:custGeom>
              <a:avLst/>
              <a:gdLst/>
              <a:ahLst/>
              <a:cxnLst/>
              <a:rect l="l" t="t" r="r" b="b"/>
              <a:pathLst>
                <a:path w="3330" h="3583" extrusionOk="0">
                  <a:moveTo>
                    <a:pt x="3330" y="0"/>
                  </a:moveTo>
                  <a:cubicBezTo>
                    <a:pt x="2021" y="988"/>
                    <a:pt x="873" y="2194"/>
                    <a:pt x="0" y="3582"/>
                  </a:cubicBezTo>
                  <a:cubicBezTo>
                    <a:pt x="758" y="3457"/>
                    <a:pt x="1493" y="3169"/>
                    <a:pt x="2078" y="2676"/>
                  </a:cubicBezTo>
                  <a:cubicBezTo>
                    <a:pt x="2675" y="2182"/>
                    <a:pt x="3088" y="1516"/>
                    <a:pt x="3261" y="758"/>
                  </a:cubicBezTo>
                  <a:cubicBezTo>
                    <a:pt x="3307" y="563"/>
                    <a:pt x="3330" y="368"/>
                    <a:pt x="3330" y="161"/>
                  </a:cubicBezTo>
                  <a:lnTo>
                    <a:pt x="3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p:nvPr/>
          </p:nvSpPr>
          <p:spPr>
            <a:xfrm>
              <a:off x="8006559" y="937960"/>
              <a:ext cx="136685" cy="147365"/>
            </a:xfrm>
            <a:custGeom>
              <a:avLst/>
              <a:gdLst/>
              <a:ahLst/>
              <a:cxnLst/>
              <a:rect l="l" t="t" r="r" b="b"/>
              <a:pathLst>
                <a:path w="3366" h="3629" extrusionOk="0">
                  <a:moveTo>
                    <a:pt x="3365" y="0"/>
                  </a:moveTo>
                  <a:cubicBezTo>
                    <a:pt x="3021" y="69"/>
                    <a:pt x="2676" y="138"/>
                    <a:pt x="2343" y="241"/>
                  </a:cubicBezTo>
                  <a:cubicBezTo>
                    <a:pt x="1631" y="448"/>
                    <a:pt x="965" y="815"/>
                    <a:pt x="587" y="1470"/>
                  </a:cubicBezTo>
                  <a:cubicBezTo>
                    <a:pt x="207" y="2113"/>
                    <a:pt x="1" y="2882"/>
                    <a:pt x="1" y="3628"/>
                  </a:cubicBezTo>
                  <a:cubicBezTo>
                    <a:pt x="862" y="2205"/>
                    <a:pt x="1998" y="965"/>
                    <a:pt x="3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2"/>
            <p:cNvSpPr/>
            <p:nvPr/>
          </p:nvSpPr>
          <p:spPr>
            <a:xfrm>
              <a:off x="7868577" y="976172"/>
              <a:ext cx="112848" cy="166491"/>
            </a:xfrm>
            <a:custGeom>
              <a:avLst/>
              <a:gdLst/>
              <a:ahLst/>
              <a:cxnLst/>
              <a:rect l="l" t="t" r="r" b="b"/>
              <a:pathLst>
                <a:path w="2779" h="4100" extrusionOk="0">
                  <a:moveTo>
                    <a:pt x="0" y="1"/>
                  </a:moveTo>
                  <a:lnTo>
                    <a:pt x="0" y="1"/>
                  </a:lnTo>
                  <a:cubicBezTo>
                    <a:pt x="551" y="460"/>
                    <a:pt x="1010" y="1022"/>
                    <a:pt x="1401" y="1631"/>
                  </a:cubicBezTo>
                  <a:cubicBezTo>
                    <a:pt x="1688" y="2078"/>
                    <a:pt x="1929" y="2550"/>
                    <a:pt x="2159" y="3020"/>
                  </a:cubicBezTo>
                  <a:cubicBezTo>
                    <a:pt x="2262" y="3261"/>
                    <a:pt x="2377" y="3491"/>
                    <a:pt x="2480" y="3732"/>
                  </a:cubicBezTo>
                  <a:cubicBezTo>
                    <a:pt x="2538" y="3858"/>
                    <a:pt x="2595" y="3973"/>
                    <a:pt x="2664" y="4099"/>
                  </a:cubicBezTo>
                  <a:cubicBezTo>
                    <a:pt x="2699" y="4019"/>
                    <a:pt x="2733" y="3938"/>
                    <a:pt x="2779" y="3847"/>
                  </a:cubicBezTo>
                  <a:cubicBezTo>
                    <a:pt x="2745" y="3824"/>
                    <a:pt x="2722" y="3778"/>
                    <a:pt x="2722" y="3721"/>
                  </a:cubicBezTo>
                  <a:cubicBezTo>
                    <a:pt x="2687" y="2021"/>
                    <a:pt x="1574" y="54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2"/>
            <p:cNvSpPr/>
            <p:nvPr/>
          </p:nvSpPr>
          <p:spPr>
            <a:xfrm>
              <a:off x="7848517" y="971949"/>
              <a:ext cx="119427" cy="180013"/>
            </a:xfrm>
            <a:custGeom>
              <a:avLst/>
              <a:gdLst/>
              <a:ahLst/>
              <a:cxnLst/>
              <a:rect l="l" t="t" r="r" b="b"/>
              <a:pathLst>
                <a:path w="2941" h="4433" extrusionOk="0">
                  <a:moveTo>
                    <a:pt x="1" y="1"/>
                  </a:moveTo>
                  <a:cubicBezTo>
                    <a:pt x="264" y="931"/>
                    <a:pt x="322" y="1919"/>
                    <a:pt x="724" y="2802"/>
                  </a:cubicBezTo>
                  <a:cubicBezTo>
                    <a:pt x="942" y="3251"/>
                    <a:pt x="1229" y="3652"/>
                    <a:pt x="1642" y="3917"/>
                  </a:cubicBezTo>
                  <a:cubicBezTo>
                    <a:pt x="2045" y="4169"/>
                    <a:pt x="2492" y="4295"/>
                    <a:pt x="2940" y="4433"/>
                  </a:cubicBezTo>
                  <a:cubicBezTo>
                    <a:pt x="2859" y="4261"/>
                    <a:pt x="2802" y="4065"/>
                    <a:pt x="2722" y="3894"/>
                  </a:cubicBezTo>
                  <a:cubicBezTo>
                    <a:pt x="2619" y="3664"/>
                    <a:pt x="2527" y="3445"/>
                    <a:pt x="2412" y="3216"/>
                  </a:cubicBezTo>
                  <a:cubicBezTo>
                    <a:pt x="2205" y="2791"/>
                    <a:pt x="1987" y="2355"/>
                    <a:pt x="1734" y="1953"/>
                  </a:cubicBezTo>
                  <a:cubicBezTo>
                    <a:pt x="1275" y="1207"/>
                    <a:pt x="713" y="5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2"/>
            <p:cNvSpPr/>
            <p:nvPr/>
          </p:nvSpPr>
          <p:spPr>
            <a:xfrm>
              <a:off x="7660182" y="1150989"/>
              <a:ext cx="258792" cy="217331"/>
            </a:xfrm>
            <a:custGeom>
              <a:avLst/>
              <a:gdLst/>
              <a:ahLst/>
              <a:cxnLst/>
              <a:rect l="l" t="t" r="r" b="b"/>
              <a:pathLst>
                <a:path w="6373" h="5352" extrusionOk="0">
                  <a:moveTo>
                    <a:pt x="0" y="1"/>
                  </a:moveTo>
                  <a:cubicBezTo>
                    <a:pt x="276" y="472"/>
                    <a:pt x="483" y="988"/>
                    <a:pt x="677" y="1482"/>
                  </a:cubicBezTo>
                  <a:cubicBezTo>
                    <a:pt x="919" y="2079"/>
                    <a:pt x="1137" y="2687"/>
                    <a:pt x="1470" y="3239"/>
                  </a:cubicBezTo>
                  <a:cubicBezTo>
                    <a:pt x="1814" y="3802"/>
                    <a:pt x="2274" y="4249"/>
                    <a:pt x="2859" y="4559"/>
                  </a:cubicBezTo>
                  <a:cubicBezTo>
                    <a:pt x="3468" y="4881"/>
                    <a:pt x="4145" y="5053"/>
                    <a:pt x="4823" y="5145"/>
                  </a:cubicBezTo>
                  <a:cubicBezTo>
                    <a:pt x="5316" y="5225"/>
                    <a:pt x="5879" y="5202"/>
                    <a:pt x="6372" y="5351"/>
                  </a:cubicBezTo>
                  <a:cubicBezTo>
                    <a:pt x="6303" y="5190"/>
                    <a:pt x="6223" y="5030"/>
                    <a:pt x="6131" y="4881"/>
                  </a:cubicBezTo>
                  <a:cubicBezTo>
                    <a:pt x="5948" y="4570"/>
                    <a:pt x="5752" y="4284"/>
                    <a:pt x="5534" y="4008"/>
                  </a:cubicBezTo>
                  <a:cubicBezTo>
                    <a:pt x="4800" y="3067"/>
                    <a:pt x="3881" y="2251"/>
                    <a:pt x="2963" y="1493"/>
                  </a:cubicBezTo>
                  <a:cubicBezTo>
                    <a:pt x="2503" y="1115"/>
                    <a:pt x="2009" y="759"/>
                    <a:pt x="1470" y="483"/>
                  </a:cubicBezTo>
                  <a:cubicBezTo>
                    <a:pt x="999" y="230"/>
                    <a:pt x="517" y="8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2"/>
            <p:cNvSpPr/>
            <p:nvPr/>
          </p:nvSpPr>
          <p:spPr>
            <a:xfrm>
              <a:off x="7682556" y="1143558"/>
              <a:ext cx="240599" cy="202875"/>
            </a:xfrm>
            <a:custGeom>
              <a:avLst/>
              <a:gdLst/>
              <a:ahLst/>
              <a:cxnLst/>
              <a:rect l="l" t="t" r="r" b="b"/>
              <a:pathLst>
                <a:path w="5925" h="4996" extrusionOk="0">
                  <a:moveTo>
                    <a:pt x="530" y="0"/>
                  </a:moveTo>
                  <a:cubicBezTo>
                    <a:pt x="354" y="0"/>
                    <a:pt x="177" y="5"/>
                    <a:pt x="0" y="12"/>
                  </a:cubicBezTo>
                  <a:cubicBezTo>
                    <a:pt x="402" y="104"/>
                    <a:pt x="792" y="276"/>
                    <a:pt x="1160" y="471"/>
                  </a:cubicBezTo>
                  <a:cubicBezTo>
                    <a:pt x="2262" y="1056"/>
                    <a:pt x="3238" y="1952"/>
                    <a:pt x="4134" y="2825"/>
                  </a:cubicBezTo>
                  <a:cubicBezTo>
                    <a:pt x="4581" y="3261"/>
                    <a:pt x="5017" y="3732"/>
                    <a:pt x="5397" y="4225"/>
                  </a:cubicBezTo>
                  <a:cubicBezTo>
                    <a:pt x="5580" y="4467"/>
                    <a:pt x="5764" y="4719"/>
                    <a:pt x="5925" y="4995"/>
                  </a:cubicBezTo>
                  <a:cubicBezTo>
                    <a:pt x="5856" y="4455"/>
                    <a:pt x="5741" y="3927"/>
                    <a:pt x="5546" y="3411"/>
                  </a:cubicBezTo>
                  <a:cubicBezTo>
                    <a:pt x="5109" y="2205"/>
                    <a:pt x="4283" y="1125"/>
                    <a:pt x="3123" y="528"/>
                  </a:cubicBezTo>
                  <a:cubicBezTo>
                    <a:pt x="2317" y="116"/>
                    <a:pt x="1430"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2"/>
            <p:cNvSpPr/>
            <p:nvPr/>
          </p:nvSpPr>
          <p:spPr>
            <a:xfrm>
              <a:off x="7659694" y="1476908"/>
              <a:ext cx="274669" cy="172988"/>
            </a:xfrm>
            <a:custGeom>
              <a:avLst/>
              <a:gdLst/>
              <a:ahLst/>
              <a:cxnLst/>
              <a:rect l="l" t="t" r="r" b="b"/>
              <a:pathLst>
                <a:path w="6764" h="4260" extrusionOk="0">
                  <a:moveTo>
                    <a:pt x="0" y="1"/>
                  </a:moveTo>
                  <a:lnTo>
                    <a:pt x="0" y="1"/>
                  </a:lnTo>
                  <a:cubicBezTo>
                    <a:pt x="242" y="471"/>
                    <a:pt x="414" y="965"/>
                    <a:pt x="609" y="1447"/>
                  </a:cubicBezTo>
                  <a:cubicBezTo>
                    <a:pt x="816" y="1999"/>
                    <a:pt x="1080" y="2538"/>
                    <a:pt x="1505" y="2951"/>
                  </a:cubicBezTo>
                  <a:cubicBezTo>
                    <a:pt x="1952" y="3376"/>
                    <a:pt x="2526" y="3606"/>
                    <a:pt x="3112" y="3755"/>
                  </a:cubicBezTo>
                  <a:cubicBezTo>
                    <a:pt x="3732" y="3905"/>
                    <a:pt x="4386" y="3961"/>
                    <a:pt x="5018" y="4042"/>
                  </a:cubicBezTo>
                  <a:cubicBezTo>
                    <a:pt x="5603" y="4099"/>
                    <a:pt x="6189" y="4168"/>
                    <a:pt x="6763" y="4260"/>
                  </a:cubicBezTo>
                  <a:cubicBezTo>
                    <a:pt x="6373" y="3836"/>
                    <a:pt x="5994" y="3399"/>
                    <a:pt x="5580" y="2986"/>
                  </a:cubicBezTo>
                  <a:cubicBezTo>
                    <a:pt x="5041" y="2446"/>
                    <a:pt x="4478" y="1941"/>
                    <a:pt x="3858" y="1493"/>
                  </a:cubicBezTo>
                  <a:cubicBezTo>
                    <a:pt x="3273" y="1068"/>
                    <a:pt x="2641" y="713"/>
                    <a:pt x="1964" y="448"/>
                  </a:cubicBezTo>
                  <a:cubicBezTo>
                    <a:pt x="1321" y="196"/>
                    <a:pt x="678" y="8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a:off x="7680688" y="1465213"/>
              <a:ext cx="257858" cy="168846"/>
            </a:xfrm>
            <a:custGeom>
              <a:avLst/>
              <a:gdLst/>
              <a:ahLst/>
              <a:cxnLst/>
              <a:rect l="l" t="t" r="r" b="b"/>
              <a:pathLst>
                <a:path w="6350" h="4158" extrusionOk="0">
                  <a:moveTo>
                    <a:pt x="1083" y="0"/>
                  </a:moveTo>
                  <a:cubicBezTo>
                    <a:pt x="722" y="0"/>
                    <a:pt x="359" y="26"/>
                    <a:pt x="1" y="70"/>
                  </a:cubicBezTo>
                  <a:cubicBezTo>
                    <a:pt x="517" y="139"/>
                    <a:pt x="1022" y="289"/>
                    <a:pt x="1493" y="461"/>
                  </a:cubicBezTo>
                  <a:cubicBezTo>
                    <a:pt x="2170" y="713"/>
                    <a:pt x="2825" y="1070"/>
                    <a:pt x="3422" y="1494"/>
                  </a:cubicBezTo>
                  <a:cubicBezTo>
                    <a:pt x="4065" y="1942"/>
                    <a:pt x="4662" y="2458"/>
                    <a:pt x="5224" y="3009"/>
                  </a:cubicBezTo>
                  <a:cubicBezTo>
                    <a:pt x="5603" y="3389"/>
                    <a:pt x="5982" y="3767"/>
                    <a:pt x="6349" y="4158"/>
                  </a:cubicBezTo>
                  <a:cubicBezTo>
                    <a:pt x="6074" y="3584"/>
                    <a:pt x="5821" y="2998"/>
                    <a:pt x="5489" y="2447"/>
                  </a:cubicBezTo>
                  <a:cubicBezTo>
                    <a:pt x="4857" y="1391"/>
                    <a:pt x="3973" y="575"/>
                    <a:pt x="2779" y="220"/>
                  </a:cubicBezTo>
                  <a:cubicBezTo>
                    <a:pt x="2229" y="65"/>
                    <a:pt x="1657"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2"/>
            <p:cNvSpPr/>
            <p:nvPr/>
          </p:nvSpPr>
          <p:spPr>
            <a:xfrm>
              <a:off x="8074170" y="1687175"/>
              <a:ext cx="171161" cy="199139"/>
            </a:xfrm>
            <a:custGeom>
              <a:avLst/>
              <a:gdLst/>
              <a:ahLst/>
              <a:cxnLst/>
              <a:rect l="l" t="t" r="r" b="b"/>
              <a:pathLst>
                <a:path w="4215" h="4904" extrusionOk="0">
                  <a:moveTo>
                    <a:pt x="4214" y="1"/>
                  </a:moveTo>
                  <a:cubicBezTo>
                    <a:pt x="3204" y="564"/>
                    <a:pt x="2297" y="1252"/>
                    <a:pt x="1550" y="2148"/>
                  </a:cubicBezTo>
                  <a:cubicBezTo>
                    <a:pt x="1172" y="2595"/>
                    <a:pt x="851" y="3078"/>
                    <a:pt x="575" y="3583"/>
                  </a:cubicBezTo>
                  <a:cubicBezTo>
                    <a:pt x="425" y="3847"/>
                    <a:pt x="299" y="4123"/>
                    <a:pt x="185" y="4398"/>
                  </a:cubicBezTo>
                  <a:cubicBezTo>
                    <a:pt x="116" y="4570"/>
                    <a:pt x="58" y="4743"/>
                    <a:pt x="1" y="4904"/>
                  </a:cubicBezTo>
                  <a:cubicBezTo>
                    <a:pt x="907" y="4593"/>
                    <a:pt x="1826" y="4215"/>
                    <a:pt x="2619" y="3687"/>
                  </a:cubicBezTo>
                  <a:cubicBezTo>
                    <a:pt x="3422" y="3135"/>
                    <a:pt x="3962" y="2389"/>
                    <a:pt x="4122" y="1413"/>
                  </a:cubicBezTo>
                  <a:cubicBezTo>
                    <a:pt x="4168" y="1161"/>
                    <a:pt x="4191" y="896"/>
                    <a:pt x="4203" y="632"/>
                  </a:cubicBezTo>
                  <a:lnTo>
                    <a:pt x="4203" y="265"/>
                  </a:lnTo>
                  <a:cubicBezTo>
                    <a:pt x="4203" y="219"/>
                    <a:pt x="4214" y="92"/>
                    <a:pt x="4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p:nvPr/>
          </p:nvSpPr>
          <p:spPr>
            <a:xfrm>
              <a:off x="8069987" y="1680515"/>
              <a:ext cx="169739" cy="171729"/>
            </a:xfrm>
            <a:custGeom>
              <a:avLst/>
              <a:gdLst/>
              <a:ahLst/>
              <a:cxnLst/>
              <a:rect l="l" t="t" r="r" b="b"/>
              <a:pathLst>
                <a:path w="4180" h="4229" extrusionOk="0">
                  <a:moveTo>
                    <a:pt x="4124" y="1"/>
                  </a:moveTo>
                  <a:cubicBezTo>
                    <a:pt x="4045" y="1"/>
                    <a:pt x="3959" y="16"/>
                    <a:pt x="3904" y="16"/>
                  </a:cubicBezTo>
                  <a:cubicBezTo>
                    <a:pt x="3766" y="27"/>
                    <a:pt x="3628" y="39"/>
                    <a:pt x="3502" y="62"/>
                  </a:cubicBezTo>
                  <a:cubicBezTo>
                    <a:pt x="3261" y="96"/>
                    <a:pt x="3031" y="142"/>
                    <a:pt x="2802" y="210"/>
                  </a:cubicBezTo>
                  <a:cubicBezTo>
                    <a:pt x="2308" y="348"/>
                    <a:pt x="1826" y="555"/>
                    <a:pt x="1401" y="842"/>
                  </a:cubicBezTo>
                  <a:cubicBezTo>
                    <a:pt x="954" y="1141"/>
                    <a:pt x="643" y="1565"/>
                    <a:pt x="448" y="2059"/>
                  </a:cubicBezTo>
                  <a:cubicBezTo>
                    <a:pt x="184" y="2748"/>
                    <a:pt x="58" y="3494"/>
                    <a:pt x="0" y="4229"/>
                  </a:cubicBezTo>
                  <a:cubicBezTo>
                    <a:pt x="104" y="4011"/>
                    <a:pt x="219" y="3793"/>
                    <a:pt x="334" y="3586"/>
                  </a:cubicBezTo>
                  <a:cubicBezTo>
                    <a:pt x="632" y="3047"/>
                    <a:pt x="976" y="2553"/>
                    <a:pt x="1378" y="2082"/>
                  </a:cubicBezTo>
                  <a:cubicBezTo>
                    <a:pt x="2148" y="1210"/>
                    <a:pt x="3100" y="463"/>
                    <a:pt x="4179" y="4"/>
                  </a:cubicBezTo>
                  <a:cubicBezTo>
                    <a:pt x="4162" y="2"/>
                    <a:pt x="4143" y="1"/>
                    <a:pt x="4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2"/>
            <p:cNvSpPr/>
            <p:nvPr/>
          </p:nvSpPr>
          <p:spPr>
            <a:xfrm>
              <a:off x="7707732" y="1826988"/>
              <a:ext cx="336189" cy="102209"/>
            </a:xfrm>
            <a:custGeom>
              <a:avLst/>
              <a:gdLst/>
              <a:ahLst/>
              <a:cxnLst/>
              <a:rect l="l" t="t" r="r" b="b"/>
              <a:pathLst>
                <a:path w="8279" h="2517" extrusionOk="0">
                  <a:moveTo>
                    <a:pt x="2578" y="1"/>
                  </a:moveTo>
                  <a:cubicBezTo>
                    <a:pt x="2515" y="1"/>
                    <a:pt x="2452" y="1"/>
                    <a:pt x="2389" y="2"/>
                  </a:cubicBezTo>
                  <a:cubicBezTo>
                    <a:pt x="1585" y="14"/>
                    <a:pt x="792" y="152"/>
                    <a:pt x="0" y="278"/>
                  </a:cubicBezTo>
                  <a:cubicBezTo>
                    <a:pt x="402" y="599"/>
                    <a:pt x="758" y="966"/>
                    <a:pt x="1160" y="1288"/>
                  </a:cubicBezTo>
                  <a:cubicBezTo>
                    <a:pt x="2113" y="2069"/>
                    <a:pt x="3341" y="2448"/>
                    <a:pt x="4570" y="2505"/>
                  </a:cubicBezTo>
                  <a:cubicBezTo>
                    <a:pt x="4714" y="2512"/>
                    <a:pt x="4858" y="2516"/>
                    <a:pt x="5002" y="2516"/>
                  </a:cubicBezTo>
                  <a:cubicBezTo>
                    <a:pt x="5535" y="2516"/>
                    <a:pt x="6067" y="2465"/>
                    <a:pt x="6591" y="2356"/>
                  </a:cubicBezTo>
                  <a:cubicBezTo>
                    <a:pt x="7165" y="2252"/>
                    <a:pt x="7716" y="2069"/>
                    <a:pt x="8278" y="1908"/>
                  </a:cubicBezTo>
                  <a:cubicBezTo>
                    <a:pt x="8083" y="1759"/>
                    <a:pt x="7900" y="1609"/>
                    <a:pt x="7704" y="1472"/>
                  </a:cubicBezTo>
                  <a:cubicBezTo>
                    <a:pt x="7406" y="1277"/>
                    <a:pt x="7107" y="1104"/>
                    <a:pt x="6797" y="943"/>
                  </a:cubicBezTo>
                  <a:cubicBezTo>
                    <a:pt x="6155" y="622"/>
                    <a:pt x="5489" y="381"/>
                    <a:pt x="4788" y="232"/>
                  </a:cubicBezTo>
                  <a:cubicBezTo>
                    <a:pt x="4068" y="62"/>
                    <a:pt x="3320" y="1"/>
                    <a:pt x="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2"/>
            <p:cNvSpPr/>
            <p:nvPr/>
          </p:nvSpPr>
          <p:spPr>
            <a:xfrm>
              <a:off x="7704930" y="1778989"/>
              <a:ext cx="320312" cy="95225"/>
            </a:xfrm>
            <a:custGeom>
              <a:avLst/>
              <a:gdLst/>
              <a:ahLst/>
              <a:cxnLst/>
              <a:rect l="l" t="t" r="r" b="b"/>
              <a:pathLst>
                <a:path w="7888" h="2345" extrusionOk="0">
                  <a:moveTo>
                    <a:pt x="4214" y="1"/>
                  </a:moveTo>
                  <a:cubicBezTo>
                    <a:pt x="3838" y="1"/>
                    <a:pt x="3463" y="27"/>
                    <a:pt x="3101" y="82"/>
                  </a:cubicBezTo>
                  <a:cubicBezTo>
                    <a:pt x="1998" y="242"/>
                    <a:pt x="942" y="633"/>
                    <a:pt x="1" y="1219"/>
                  </a:cubicBezTo>
                  <a:cubicBezTo>
                    <a:pt x="678" y="1035"/>
                    <a:pt x="1401" y="954"/>
                    <a:pt x="2101" y="920"/>
                  </a:cubicBezTo>
                  <a:cubicBezTo>
                    <a:pt x="2309" y="909"/>
                    <a:pt x="2517" y="903"/>
                    <a:pt x="2726" y="903"/>
                  </a:cubicBezTo>
                  <a:cubicBezTo>
                    <a:pt x="3797" y="903"/>
                    <a:pt x="4870" y="1055"/>
                    <a:pt x="5879" y="1391"/>
                  </a:cubicBezTo>
                  <a:cubicBezTo>
                    <a:pt x="6430" y="1563"/>
                    <a:pt x="6958" y="1793"/>
                    <a:pt x="7452" y="2080"/>
                  </a:cubicBezTo>
                  <a:cubicBezTo>
                    <a:pt x="7601" y="2160"/>
                    <a:pt x="7750" y="2252"/>
                    <a:pt x="7888" y="2344"/>
                  </a:cubicBezTo>
                  <a:cubicBezTo>
                    <a:pt x="7532" y="1839"/>
                    <a:pt x="7176" y="1357"/>
                    <a:pt x="6740" y="920"/>
                  </a:cubicBezTo>
                  <a:cubicBezTo>
                    <a:pt x="6510" y="702"/>
                    <a:pt x="6258" y="484"/>
                    <a:pt x="5971" y="323"/>
                  </a:cubicBezTo>
                  <a:cubicBezTo>
                    <a:pt x="5660" y="163"/>
                    <a:pt x="5316" y="82"/>
                    <a:pt x="4972" y="36"/>
                  </a:cubicBezTo>
                  <a:cubicBezTo>
                    <a:pt x="4721" y="13"/>
                    <a:pt x="4467" y="1"/>
                    <a:pt x="4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7988854" y="1433376"/>
              <a:ext cx="325022" cy="215626"/>
            </a:xfrm>
            <a:custGeom>
              <a:avLst/>
              <a:gdLst/>
              <a:ahLst/>
              <a:cxnLst/>
              <a:rect l="l" t="t" r="r" b="b"/>
              <a:pathLst>
                <a:path w="8004" h="5310" extrusionOk="0">
                  <a:moveTo>
                    <a:pt x="7523" y="1"/>
                  </a:moveTo>
                  <a:cubicBezTo>
                    <a:pt x="6899" y="1"/>
                    <a:pt x="6270" y="21"/>
                    <a:pt x="5649" y="85"/>
                  </a:cubicBezTo>
                  <a:cubicBezTo>
                    <a:pt x="4134" y="269"/>
                    <a:pt x="2584" y="797"/>
                    <a:pt x="1505" y="1922"/>
                  </a:cubicBezTo>
                  <a:cubicBezTo>
                    <a:pt x="609" y="2852"/>
                    <a:pt x="242" y="4081"/>
                    <a:pt x="0" y="5309"/>
                  </a:cubicBezTo>
                  <a:cubicBezTo>
                    <a:pt x="288" y="4908"/>
                    <a:pt x="609" y="4528"/>
                    <a:pt x="931" y="4173"/>
                  </a:cubicBezTo>
                  <a:cubicBezTo>
                    <a:pt x="2779" y="2140"/>
                    <a:pt x="5363" y="739"/>
                    <a:pt x="8003" y="5"/>
                  </a:cubicBezTo>
                  <a:cubicBezTo>
                    <a:pt x="7844" y="2"/>
                    <a:pt x="7683" y="1"/>
                    <a:pt x="7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7986540" y="1438208"/>
              <a:ext cx="349224" cy="241533"/>
            </a:xfrm>
            <a:custGeom>
              <a:avLst/>
              <a:gdLst/>
              <a:ahLst/>
              <a:cxnLst/>
              <a:rect l="l" t="t" r="r" b="b"/>
              <a:pathLst>
                <a:path w="8600" h="5948" extrusionOk="0">
                  <a:moveTo>
                    <a:pt x="8520" y="0"/>
                  </a:moveTo>
                  <a:lnTo>
                    <a:pt x="8520" y="0"/>
                  </a:lnTo>
                  <a:cubicBezTo>
                    <a:pt x="7773" y="253"/>
                    <a:pt x="7015" y="506"/>
                    <a:pt x="6280" y="816"/>
                  </a:cubicBezTo>
                  <a:cubicBezTo>
                    <a:pt x="4937" y="1378"/>
                    <a:pt x="3663" y="2102"/>
                    <a:pt x="2549" y="3032"/>
                  </a:cubicBezTo>
                  <a:cubicBezTo>
                    <a:pt x="2021" y="3468"/>
                    <a:pt x="1539" y="3939"/>
                    <a:pt x="1091" y="4455"/>
                  </a:cubicBezTo>
                  <a:cubicBezTo>
                    <a:pt x="677" y="4926"/>
                    <a:pt x="356" y="5443"/>
                    <a:pt x="0" y="5948"/>
                  </a:cubicBezTo>
                  <a:cubicBezTo>
                    <a:pt x="677" y="5661"/>
                    <a:pt x="1412" y="5500"/>
                    <a:pt x="2136" y="5386"/>
                  </a:cubicBezTo>
                  <a:cubicBezTo>
                    <a:pt x="3720" y="5121"/>
                    <a:pt x="5305" y="4926"/>
                    <a:pt x="6625" y="3916"/>
                  </a:cubicBezTo>
                  <a:cubicBezTo>
                    <a:pt x="7831" y="2986"/>
                    <a:pt x="8600" y="1539"/>
                    <a:pt x="8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7632650" y="924276"/>
              <a:ext cx="718509" cy="1108463"/>
            </a:xfrm>
            <a:custGeom>
              <a:avLst/>
              <a:gdLst/>
              <a:ahLst/>
              <a:cxnLst/>
              <a:rect l="l" t="t" r="r" b="b"/>
              <a:pathLst>
                <a:path w="17694" h="27297" extrusionOk="0">
                  <a:moveTo>
                    <a:pt x="12895" y="348"/>
                  </a:moveTo>
                  <a:lnTo>
                    <a:pt x="12895" y="509"/>
                  </a:lnTo>
                  <a:cubicBezTo>
                    <a:pt x="12895" y="716"/>
                    <a:pt x="12872" y="911"/>
                    <a:pt x="12826" y="1106"/>
                  </a:cubicBezTo>
                  <a:cubicBezTo>
                    <a:pt x="12653" y="1864"/>
                    <a:pt x="12240" y="2530"/>
                    <a:pt x="11643" y="3024"/>
                  </a:cubicBezTo>
                  <a:cubicBezTo>
                    <a:pt x="11058" y="3517"/>
                    <a:pt x="10323" y="3805"/>
                    <a:pt x="9565" y="3930"/>
                  </a:cubicBezTo>
                  <a:cubicBezTo>
                    <a:pt x="10438" y="2542"/>
                    <a:pt x="11586" y="1336"/>
                    <a:pt x="12895" y="348"/>
                  </a:cubicBezTo>
                  <a:close/>
                  <a:moveTo>
                    <a:pt x="12573" y="337"/>
                  </a:moveTo>
                  <a:lnTo>
                    <a:pt x="12573" y="337"/>
                  </a:lnTo>
                  <a:cubicBezTo>
                    <a:pt x="11206" y="1302"/>
                    <a:pt x="10070" y="2542"/>
                    <a:pt x="9209" y="3965"/>
                  </a:cubicBezTo>
                  <a:cubicBezTo>
                    <a:pt x="9209" y="3219"/>
                    <a:pt x="9415" y="2450"/>
                    <a:pt x="9795" y="1807"/>
                  </a:cubicBezTo>
                  <a:cubicBezTo>
                    <a:pt x="10173" y="1152"/>
                    <a:pt x="10839" y="785"/>
                    <a:pt x="11551" y="578"/>
                  </a:cubicBezTo>
                  <a:cubicBezTo>
                    <a:pt x="11884" y="475"/>
                    <a:pt x="12229" y="406"/>
                    <a:pt x="12573" y="337"/>
                  </a:cubicBezTo>
                  <a:close/>
                  <a:moveTo>
                    <a:pt x="5810" y="1279"/>
                  </a:moveTo>
                  <a:cubicBezTo>
                    <a:pt x="7384" y="1818"/>
                    <a:pt x="8497" y="3299"/>
                    <a:pt x="8532" y="4999"/>
                  </a:cubicBezTo>
                  <a:cubicBezTo>
                    <a:pt x="8532" y="5056"/>
                    <a:pt x="8555" y="5102"/>
                    <a:pt x="8589" y="5125"/>
                  </a:cubicBezTo>
                  <a:cubicBezTo>
                    <a:pt x="8543" y="5216"/>
                    <a:pt x="8509" y="5297"/>
                    <a:pt x="8474" y="5377"/>
                  </a:cubicBezTo>
                  <a:cubicBezTo>
                    <a:pt x="8405" y="5251"/>
                    <a:pt x="8348" y="5136"/>
                    <a:pt x="8290" y="5010"/>
                  </a:cubicBezTo>
                  <a:cubicBezTo>
                    <a:pt x="8187" y="4769"/>
                    <a:pt x="8072" y="4539"/>
                    <a:pt x="7969" y="4298"/>
                  </a:cubicBezTo>
                  <a:cubicBezTo>
                    <a:pt x="7739" y="3828"/>
                    <a:pt x="7498" y="3356"/>
                    <a:pt x="7211" y="2909"/>
                  </a:cubicBezTo>
                  <a:cubicBezTo>
                    <a:pt x="6820" y="2300"/>
                    <a:pt x="6361" y="1738"/>
                    <a:pt x="5810" y="1279"/>
                  </a:cubicBezTo>
                  <a:close/>
                  <a:moveTo>
                    <a:pt x="5317" y="1175"/>
                  </a:moveTo>
                  <a:lnTo>
                    <a:pt x="5317" y="1175"/>
                  </a:lnTo>
                  <a:cubicBezTo>
                    <a:pt x="6029" y="1703"/>
                    <a:pt x="6591" y="2381"/>
                    <a:pt x="7050" y="3127"/>
                  </a:cubicBezTo>
                  <a:cubicBezTo>
                    <a:pt x="7303" y="3529"/>
                    <a:pt x="7521" y="3965"/>
                    <a:pt x="7728" y="4390"/>
                  </a:cubicBezTo>
                  <a:cubicBezTo>
                    <a:pt x="7843" y="4619"/>
                    <a:pt x="7935" y="4838"/>
                    <a:pt x="8038" y="5068"/>
                  </a:cubicBezTo>
                  <a:cubicBezTo>
                    <a:pt x="8118" y="5239"/>
                    <a:pt x="8175" y="5435"/>
                    <a:pt x="8256" y="5607"/>
                  </a:cubicBezTo>
                  <a:cubicBezTo>
                    <a:pt x="7808" y="5469"/>
                    <a:pt x="7361" y="5343"/>
                    <a:pt x="6958" y="5091"/>
                  </a:cubicBezTo>
                  <a:cubicBezTo>
                    <a:pt x="6545" y="4826"/>
                    <a:pt x="6258" y="4425"/>
                    <a:pt x="6040" y="3976"/>
                  </a:cubicBezTo>
                  <a:cubicBezTo>
                    <a:pt x="5638" y="3093"/>
                    <a:pt x="5580" y="2105"/>
                    <a:pt x="5317" y="1175"/>
                  </a:cubicBezTo>
                  <a:close/>
                  <a:moveTo>
                    <a:pt x="12180" y="4213"/>
                  </a:moveTo>
                  <a:cubicBezTo>
                    <a:pt x="12327" y="4213"/>
                    <a:pt x="12473" y="4222"/>
                    <a:pt x="12619" y="4241"/>
                  </a:cubicBezTo>
                  <a:cubicBezTo>
                    <a:pt x="12665" y="4241"/>
                    <a:pt x="12699" y="4252"/>
                    <a:pt x="12734" y="4252"/>
                  </a:cubicBezTo>
                  <a:cubicBezTo>
                    <a:pt x="11999" y="4379"/>
                    <a:pt x="11287" y="4585"/>
                    <a:pt x="10598" y="4884"/>
                  </a:cubicBezTo>
                  <a:cubicBezTo>
                    <a:pt x="10150" y="5079"/>
                    <a:pt x="9726" y="5308"/>
                    <a:pt x="9312" y="5573"/>
                  </a:cubicBezTo>
                  <a:cubicBezTo>
                    <a:pt x="9152" y="5688"/>
                    <a:pt x="8979" y="5790"/>
                    <a:pt x="8818" y="5917"/>
                  </a:cubicBezTo>
                  <a:cubicBezTo>
                    <a:pt x="9209" y="5389"/>
                    <a:pt x="9703" y="4964"/>
                    <a:pt x="10288" y="4654"/>
                  </a:cubicBezTo>
                  <a:cubicBezTo>
                    <a:pt x="10759" y="4413"/>
                    <a:pt x="11287" y="4264"/>
                    <a:pt x="11815" y="4229"/>
                  </a:cubicBezTo>
                  <a:cubicBezTo>
                    <a:pt x="11939" y="4219"/>
                    <a:pt x="12060" y="4213"/>
                    <a:pt x="12180" y="4213"/>
                  </a:cubicBezTo>
                  <a:close/>
                  <a:moveTo>
                    <a:pt x="13388" y="4390"/>
                  </a:moveTo>
                  <a:cubicBezTo>
                    <a:pt x="13400" y="4402"/>
                    <a:pt x="13411" y="4402"/>
                    <a:pt x="13411" y="4402"/>
                  </a:cubicBezTo>
                  <a:cubicBezTo>
                    <a:pt x="13400" y="4585"/>
                    <a:pt x="13262" y="4815"/>
                    <a:pt x="13181" y="4953"/>
                  </a:cubicBezTo>
                  <a:cubicBezTo>
                    <a:pt x="13066" y="5159"/>
                    <a:pt x="12929" y="5343"/>
                    <a:pt x="12768" y="5515"/>
                  </a:cubicBezTo>
                  <a:cubicBezTo>
                    <a:pt x="12435" y="5848"/>
                    <a:pt x="12045" y="6101"/>
                    <a:pt x="11609" y="6285"/>
                  </a:cubicBezTo>
                  <a:cubicBezTo>
                    <a:pt x="11081" y="6493"/>
                    <a:pt x="10528" y="6572"/>
                    <a:pt x="9971" y="6572"/>
                  </a:cubicBezTo>
                  <a:cubicBezTo>
                    <a:pt x="9547" y="6572"/>
                    <a:pt x="9121" y="6526"/>
                    <a:pt x="8703" y="6456"/>
                  </a:cubicBezTo>
                  <a:cubicBezTo>
                    <a:pt x="8795" y="6376"/>
                    <a:pt x="8876" y="6308"/>
                    <a:pt x="8968" y="6239"/>
                  </a:cubicBezTo>
                  <a:cubicBezTo>
                    <a:pt x="9140" y="6101"/>
                    <a:pt x="9323" y="5974"/>
                    <a:pt x="9519" y="5859"/>
                  </a:cubicBezTo>
                  <a:cubicBezTo>
                    <a:pt x="9909" y="5607"/>
                    <a:pt x="10311" y="5389"/>
                    <a:pt x="10736" y="5193"/>
                  </a:cubicBezTo>
                  <a:cubicBezTo>
                    <a:pt x="11586" y="4815"/>
                    <a:pt x="12469" y="4539"/>
                    <a:pt x="13388" y="4390"/>
                  </a:cubicBezTo>
                  <a:close/>
                  <a:moveTo>
                    <a:pt x="13412" y="7532"/>
                  </a:moveTo>
                  <a:cubicBezTo>
                    <a:pt x="13501" y="7532"/>
                    <a:pt x="13588" y="7533"/>
                    <a:pt x="13675" y="7536"/>
                  </a:cubicBezTo>
                  <a:cubicBezTo>
                    <a:pt x="13905" y="7536"/>
                    <a:pt x="14123" y="7559"/>
                    <a:pt x="14341" y="7582"/>
                  </a:cubicBezTo>
                  <a:cubicBezTo>
                    <a:pt x="13640" y="7639"/>
                    <a:pt x="12941" y="7869"/>
                    <a:pt x="12275" y="8133"/>
                  </a:cubicBezTo>
                  <a:cubicBezTo>
                    <a:pt x="11126" y="8569"/>
                    <a:pt x="10024" y="9120"/>
                    <a:pt x="8979" y="9786"/>
                  </a:cubicBezTo>
                  <a:cubicBezTo>
                    <a:pt x="8726" y="9947"/>
                    <a:pt x="8474" y="10119"/>
                    <a:pt x="8233" y="10291"/>
                  </a:cubicBezTo>
                  <a:cubicBezTo>
                    <a:pt x="8680" y="9591"/>
                    <a:pt x="9186" y="8936"/>
                    <a:pt x="9875" y="8466"/>
                  </a:cubicBezTo>
                  <a:cubicBezTo>
                    <a:pt x="10881" y="7760"/>
                    <a:pt x="12197" y="7532"/>
                    <a:pt x="13412" y="7532"/>
                  </a:cubicBezTo>
                  <a:close/>
                  <a:moveTo>
                    <a:pt x="1759" y="5400"/>
                  </a:moveTo>
                  <a:cubicBezTo>
                    <a:pt x="2659" y="5400"/>
                    <a:pt x="3546" y="5516"/>
                    <a:pt x="4352" y="5928"/>
                  </a:cubicBezTo>
                  <a:cubicBezTo>
                    <a:pt x="5512" y="6525"/>
                    <a:pt x="6338" y="7605"/>
                    <a:pt x="6775" y="8811"/>
                  </a:cubicBezTo>
                  <a:cubicBezTo>
                    <a:pt x="6970" y="9327"/>
                    <a:pt x="7085" y="9855"/>
                    <a:pt x="7154" y="10395"/>
                  </a:cubicBezTo>
                  <a:cubicBezTo>
                    <a:pt x="6993" y="10119"/>
                    <a:pt x="6809" y="9867"/>
                    <a:pt x="6626" y="9625"/>
                  </a:cubicBezTo>
                  <a:cubicBezTo>
                    <a:pt x="6246" y="9132"/>
                    <a:pt x="5810" y="8661"/>
                    <a:pt x="5363" y="8225"/>
                  </a:cubicBezTo>
                  <a:cubicBezTo>
                    <a:pt x="4467" y="7352"/>
                    <a:pt x="3491" y="6456"/>
                    <a:pt x="2389" y="5871"/>
                  </a:cubicBezTo>
                  <a:cubicBezTo>
                    <a:pt x="2021" y="5676"/>
                    <a:pt x="1631" y="5504"/>
                    <a:pt x="1229" y="5412"/>
                  </a:cubicBezTo>
                  <a:cubicBezTo>
                    <a:pt x="1406" y="5405"/>
                    <a:pt x="1583" y="5400"/>
                    <a:pt x="1759" y="5400"/>
                  </a:cubicBezTo>
                  <a:close/>
                  <a:moveTo>
                    <a:pt x="678" y="5584"/>
                  </a:moveTo>
                  <a:cubicBezTo>
                    <a:pt x="1195" y="5665"/>
                    <a:pt x="1677" y="5813"/>
                    <a:pt x="2148" y="6066"/>
                  </a:cubicBezTo>
                  <a:cubicBezTo>
                    <a:pt x="2687" y="6342"/>
                    <a:pt x="3181" y="6698"/>
                    <a:pt x="3641" y="7076"/>
                  </a:cubicBezTo>
                  <a:cubicBezTo>
                    <a:pt x="4559" y="7834"/>
                    <a:pt x="5478" y="8650"/>
                    <a:pt x="6212" y="9591"/>
                  </a:cubicBezTo>
                  <a:cubicBezTo>
                    <a:pt x="6430" y="9867"/>
                    <a:pt x="6626" y="10153"/>
                    <a:pt x="6809" y="10464"/>
                  </a:cubicBezTo>
                  <a:cubicBezTo>
                    <a:pt x="6901" y="10613"/>
                    <a:pt x="6981" y="10773"/>
                    <a:pt x="7050" y="10934"/>
                  </a:cubicBezTo>
                  <a:cubicBezTo>
                    <a:pt x="6557" y="10785"/>
                    <a:pt x="5994" y="10808"/>
                    <a:pt x="5501" y="10728"/>
                  </a:cubicBezTo>
                  <a:cubicBezTo>
                    <a:pt x="4823" y="10636"/>
                    <a:pt x="4146" y="10464"/>
                    <a:pt x="3537" y="10142"/>
                  </a:cubicBezTo>
                  <a:cubicBezTo>
                    <a:pt x="2952" y="9832"/>
                    <a:pt x="2492" y="9385"/>
                    <a:pt x="2148" y="8822"/>
                  </a:cubicBezTo>
                  <a:cubicBezTo>
                    <a:pt x="1815" y="8270"/>
                    <a:pt x="1597" y="7662"/>
                    <a:pt x="1355" y="7065"/>
                  </a:cubicBezTo>
                  <a:cubicBezTo>
                    <a:pt x="1161" y="6571"/>
                    <a:pt x="954" y="6055"/>
                    <a:pt x="678" y="5584"/>
                  </a:cubicBezTo>
                  <a:close/>
                  <a:moveTo>
                    <a:pt x="14812" y="7828"/>
                  </a:moveTo>
                  <a:cubicBezTo>
                    <a:pt x="15133" y="7828"/>
                    <a:pt x="15451" y="7865"/>
                    <a:pt x="15765" y="7949"/>
                  </a:cubicBezTo>
                  <a:cubicBezTo>
                    <a:pt x="15409" y="8959"/>
                    <a:pt x="14628" y="9752"/>
                    <a:pt x="13709" y="10280"/>
                  </a:cubicBezTo>
                  <a:cubicBezTo>
                    <a:pt x="12561" y="10957"/>
                    <a:pt x="11218" y="11187"/>
                    <a:pt x="9909" y="11233"/>
                  </a:cubicBezTo>
                  <a:cubicBezTo>
                    <a:pt x="9743" y="11238"/>
                    <a:pt x="9576" y="11240"/>
                    <a:pt x="9409" y="11240"/>
                  </a:cubicBezTo>
                  <a:cubicBezTo>
                    <a:pt x="8842" y="11240"/>
                    <a:pt x="8276" y="11214"/>
                    <a:pt x="7716" y="11187"/>
                  </a:cubicBezTo>
                  <a:cubicBezTo>
                    <a:pt x="7716" y="11176"/>
                    <a:pt x="7728" y="11164"/>
                    <a:pt x="7739" y="11141"/>
                  </a:cubicBezTo>
                  <a:cubicBezTo>
                    <a:pt x="7981" y="10969"/>
                    <a:pt x="8221" y="10750"/>
                    <a:pt x="8463" y="10579"/>
                  </a:cubicBezTo>
                  <a:cubicBezTo>
                    <a:pt x="8761" y="10360"/>
                    <a:pt x="9060" y="10153"/>
                    <a:pt x="9369" y="9947"/>
                  </a:cubicBezTo>
                  <a:cubicBezTo>
                    <a:pt x="9989" y="9545"/>
                    <a:pt x="10644" y="9189"/>
                    <a:pt x="11310" y="8868"/>
                  </a:cubicBezTo>
                  <a:cubicBezTo>
                    <a:pt x="12364" y="8359"/>
                    <a:pt x="13598" y="7828"/>
                    <a:pt x="14812" y="7828"/>
                  </a:cubicBezTo>
                  <a:close/>
                  <a:moveTo>
                    <a:pt x="2266" y="13321"/>
                  </a:moveTo>
                  <a:cubicBezTo>
                    <a:pt x="2840" y="13321"/>
                    <a:pt x="3412" y="13386"/>
                    <a:pt x="3962" y="13541"/>
                  </a:cubicBezTo>
                  <a:cubicBezTo>
                    <a:pt x="5156" y="13896"/>
                    <a:pt x="6040" y="14712"/>
                    <a:pt x="6672" y="15768"/>
                  </a:cubicBezTo>
                  <a:cubicBezTo>
                    <a:pt x="7004" y="16319"/>
                    <a:pt x="7257" y="16905"/>
                    <a:pt x="7532" y="17479"/>
                  </a:cubicBezTo>
                  <a:cubicBezTo>
                    <a:pt x="7165" y="17088"/>
                    <a:pt x="6786" y="16710"/>
                    <a:pt x="6407" y="16330"/>
                  </a:cubicBezTo>
                  <a:cubicBezTo>
                    <a:pt x="5845" y="15779"/>
                    <a:pt x="5248" y="15263"/>
                    <a:pt x="4605" y="14815"/>
                  </a:cubicBezTo>
                  <a:cubicBezTo>
                    <a:pt x="4008" y="14391"/>
                    <a:pt x="3353" y="14034"/>
                    <a:pt x="2676" y="13782"/>
                  </a:cubicBezTo>
                  <a:cubicBezTo>
                    <a:pt x="2205" y="13610"/>
                    <a:pt x="1700" y="13460"/>
                    <a:pt x="1184" y="13391"/>
                  </a:cubicBezTo>
                  <a:cubicBezTo>
                    <a:pt x="1542" y="13347"/>
                    <a:pt x="1905" y="13321"/>
                    <a:pt x="2266" y="13321"/>
                  </a:cubicBezTo>
                  <a:close/>
                  <a:moveTo>
                    <a:pt x="16295" y="12538"/>
                  </a:moveTo>
                  <a:cubicBezTo>
                    <a:pt x="16455" y="12538"/>
                    <a:pt x="16616" y="12539"/>
                    <a:pt x="16775" y="12542"/>
                  </a:cubicBezTo>
                  <a:cubicBezTo>
                    <a:pt x="14135" y="13276"/>
                    <a:pt x="11551" y="14677"/>
                    <a:pt x="9703" y="16710"/>
                  </a:cubicBezTo>
                  <a:cubicBezTo>
                    <a:pt x="9381" y="17065"/>
                    <a:pt x="9060" y="17445"/>
                    <a:pt x="8772" y="17846"/>
                  </a:cubicBezTo>
                  <a:cubicBezTo>
                    <a:pt x="9014" y="16618"/>
                    <a:pt x="9381" y="15389"/>
                    <a:pt x="10277" y="14459"/>
                  </a:cubicBezTo>
                  <a:cubicBezTo>
                    <a:pt x="11356" y="13334"/>
                    <a:pt x="12906" y="12806"/>
                    <a:pt x="14421" y="12622"/>
                  </a:cubicBezTo>
                  <a:cubicBezTo>
                    <a:pt x="15042" y="12558"/>
                    <a:pt x="15671" y="12538"/>
                    <a:pt x="16295" y="12538"/>
                  </a:cubicBezTo>
                  <a:close/>
                  <a:moveTo>
                    <a:pt x="666" y="13610"/>
                  </a:moveTo>
                  <a:lnTo>
                    <a:pt x="666" y="13610"/>
                  </a:lnTo>
                  <a:cubicBezTo>
                    <a:pt x="1344" y="13690"/>
                    <a:pt x="1987" y="13805"/>
                    <a:pt x="2630" y="14057"/>
                  </a:cubicBezTo>
                  <a:cubicBezTo>
                    <a:pt x="3307" y="14322"/>
                    <a:pt x="3939" y="14677"/>
                    <a:pt x="4524" y="15102"/>
                  </a:cubicBezTo>
                  <a:cubicBezTo>
                    <a:pt x="5144" y="15550"/>
                    <a:pt x="5707" y="16055"/>
                    <a:pt x="6246" y="16595"/>
                  </a:cubicBezTo>
                  <a:cubicBezTo>
                    <a:pt x="6660" y="17008"/>
                    <a:pt x="7039" y="17445"/>
                    <a:pt x="7429" y="17869"/>
                  </a:cubicBezTo>
                  <a:cubicBezTo>
                    <a:pt x="6855" y="17777"/>
                    <a:pt x="6269" y="17708"/>
                    <a:pt x="5684" y="17651"/>
                  </a:cubicBezTo>
                  <a:cubicBezTo>
                    <a:pt x="5052" y="17570"/>
                    <a:pt x="4398" y="17514"/>
                    <a:pt x="3778" y="17364"/>
                  </a:cubicBezTo>
                  <a:cubicBezTo>
                    <a:pt x="3192" y="17215"/>
                    <a:pt x="2618" y="16985"/>
                    <a:pt x="2171" y="16560"/>
                  </a:cubicBezTo>
                  <a:cubicBezTo>
                    <a:pt x="1746" y="16147"/>
                    <a:pt x="1482" y="15608"/>
                    <a:pt x="1275" y="15056"/>
                  </a:cubicBezTo>
                  <a:cubicBezTo>
                    <a:pt x="1080" y="14574"/>
                    <a:pt x="908" y="14080"/>
                    <a:pt x="666" y="13610"/>
                  </a:cubicBezTo>
                  <a:close/>
                  <a:moveTo>
                    <a:pt x="17235" y="12656"/>
                  </a:moveTo>
                  <a:cubicBezTo>
                    <a:pt x="17315" y="14195"/>
                    <a:pt x="16546" y="15642"/>
                    <a:pt x="15340" y="16572"/>
                  </a:cubicBezTo>
                  <a:cubicBezTo>
                    <a:pt x="14020" y="17582"/>
                    <a:pt x="12435" y="17777"/>
                    <a:pt x="10851" y="18042"/>
                  </a:cubicBezTo>
                  <a:cubicBezTo>
                    <a:pt x="10127" y="18156"/>
                    <a:pt x="9392" y="18317"/>
                    <a:pt x="8715" y="18604"/>
                  </a:cubicBezTo>
                  <a:cubicBezTo>
                    <a:pt x="9071" y="18099"/>
                    <a:pt x="9392" y="17582"/>
                    <a:pt x="9806" y="17111"/>
                  </a:cubicBezTo>
                  <a:cubicBezTo>
                    <a:pt x="10254" y="16595"/>
                    <a:pt x="10736" y="16124"/>
                    <a:pt x="11264" y="15688"/>
                  </a:cubicBezTo>
                  <a:cubicBezTo>
                    <a:pt x="12378" y="14758"/>
                    <a:pt x="13652" y="14034"/>
                    <a:pt x="14995" y="13472"/>
                  </a:cubicBezTo>
                  <a:cubicBezTo>
                    <a:pt x="15730" y="13162"/>
                    <a:pt x="16488" y="12909"/>
                    <a:pt x="17235" y="12656"/>
                  </a:cubicBezTo>
                  <a:close/>
                  <a:moveTo>
                    <a:pt x="14894" y="18624"/>
                  </a:moveTo>
                  <a:cubicBezTo>
                    <a:pt x="14913" y="18624"/>
                    <a:pt x="14932" y="18625"/>
                    <a:pt x="14949" y="18627"/>
                  </a:cubicBezTo>
                  <a:cubicBezTo>
                    <a:pt x="13870" y="19086"/>
                    <a:pt x="12918" y="19833"/>
                    <a:pt x="12148" y="20705"/>
                  </a:cubicBezTo>
                  <a:cubicBezTo>
                    <a:pt x="11746" y="21176"/>
                    <a:pt x="11402" y="21670"/>
                    <a:pt x="11104" y="22209"/>
                  </a:cubicBezTo>
                  <a:cubicBezTo>
                    <a:pt x="10989" y="22416"/>
                    <a:pt x="10874" y="22634"/>
                    <a:pt x="10770" y="22852"/>
                  </a:cubicBezTo>
                  <a:cubicBezTo>
                    <a:pt x="10828" y="22117"/>
                    <a:pt x="10954" y="21371"/>
                    <a:pt x="11218" y="20682"/>
                  </a:cubicBezTo>
                  <a:cubicBezTo>
                    <a:pt x="11413" y="20188"/>
                    <a:pt x="11724" y="19764"/>
                    <a:pt x="12171" y="19465"/>
                  </a:cubicBezTo>
                  <a:cubicBezTo>
                    <a:pt x="12596" y="19178"/>
                    <a:pt x="13078" y="18971"/>
                    <a:pt x="13572" y="18833"/>
                  </a:cubicBezTo>
                  <a:cubicBezTo>
                    <a:pt x="13801" y="18765"/>
                    <a:pt x="14031" y="18719"/>
                    <a:pt x="14272" y="18685"/>
                  </a:cubicBezTo>
                  <a:cubicBezTo>
                    <a:pt x="14398" y="18662"/>
                    <a:pt x="14536" y="18650"/>
                    <a:pt x="14674" y="18639"/>
                  </a:cubicBezTo>
                  <a:cubicBezTo>
                    <a:pt x="14729" y="18639"/>
                    <a:pt x="14815" y="18624"/>
                    <a:pt x="14894" y="18624"/>
                  </a:cubicBezTo>
                  <a:close/>
                  <a:moveTo>
                    <a:pt x="5994" y="21049"/>
                  </a:moveTo>
                  <a:cubicBezTo>
                    <a:pt x="6247" y="21049"/>
                    <a:pt x="6501" y="21061"/>
                    <a:pt x="6752" y="21084"/>
                  </a:cubicBezTo>
                  <a:cubicBezTo>
                    <a:pt x="7096" y="21130"/>
                    <a:pt x="7440" y="21211"/>
                    <a:pt x="7751" y="21371"/>
                  </a:cubicBezTo>
                  <a:cubicBezTo>
                    <a:pt x="8038" y="21532"/>
                    <a:pt x="8290" y="21750"/>
                    <a:pt x="8520" y="21968"/>
                  </a:cubicBezTo>
                  <a:cubicBezTo>
                    <a:pt x="8956" y="22405"/>
                    <a:pt x="9312" y="22887"/>
                    <a:pt x="9668" y="23392"/>
                  </a:cubicBezTo>
                  <a:cubicBezTo>
                    <a:pt x="9530" y="23300"/>
                    <a:pt x="9381" y="23208"/>
                    <a:pt x="9232" y="23128"/>
                  </a:cubicBezTo>
                  <a:cubicBezTo>
                    <a:pt x="8738" y="22841"/>
                    <a:pt x="8210" y="22611"/>
                    <a:pt x="7659" y="22439"/>
                  </a:cubicBezTo>
                  <a:cubicBezTo>
                    <a:pt x="6650" y="22103"/>
                    <a:pt x="5577" y="21951"/>
                    <a:pt x="4506" y="21951"/>
                  </a:cubicBezTo>
                  <a:cubicBezTo>
                    <a:pt x="4297" y="21951"/>
                    <a:pt x="4089" y="21957"/>
                    <a:pt x="3881" y="21968"/>
                  </a:cubicBezTo>
                  <a:cubicBezTo>
                    <a:pt x="3181" y="22002"/>
                    <a:pt x="2458" y="22083"/>
                    <a:pt x="1781" y="22267"/>
                  </a:cubicBezTo>
                  <a:cubicBezTo>
                    <a:pt x="2722" y="21681"/>
                    <a:pt x="3778" y="21290"/>
                    <a:pt x="4881" y="21130"/>
                  </a:cubicBezTo>
                  <a:cubicBezTo>
                    <a:pt x="5243" y="21075"/>
                    <a:pt x="5618" y="21049"/>
                    <a:pt x="5994" y="21049"/>
                  </a:cubicBezTo>
                  <a:close/>
                  <a:moveTo>
                    <a:pt x="15087" y="18788"/>
                  </a:moveTo>
                  <a:cubicBezTo>
                    <a:pt x="15087" y="18879"/>
                    <a:pt x="15076" y="19006"/>
                    <a:pt x="15076" y="19052"/>
                  </a:cubicBezTo>
                  <a:lnTo>
                    <a:pt x="15076" y="19419"/>
                  </a:lnTo>
                  <a:cubicBezTo>
                    <a:pt x="15064" y="19683"/>
                    <a:pt x="15041" y="19948"/>
                    <a:pt x="14995" y="20200"/>
                  </a:cubicBezTo>
                  <a:cubicBezTo>
                    <a:pt x="14835" y="21176"/>
                    <a:pt x="14295" y="21922"/>
                    <a:pt x="13492" y="22474"/>
                  </a:cubicBezTo>
                  <a:cubicBezTo>
                    <a:pt x="12699" y="23002"/>
                    <a:pt x="11780" y="23380"/>
                    <a:pt x="10874" y="23691"/>
                  </a:cubicBezTo>
                  <a:cubicBezTo>
                    <a:pt x="10931" y="23530"/>
                    <a:pt x="10989" y="23357"/>
                    <a:pt x="11058" y="23185"/>
                  </a:cubicBezTo>
                  <a:cubicBezTo>
                    <a:pt x="11172" y="22910"/>
                    <a:pt x="11298" y="22634"/>
                    <a:pt x="11448" y="22370"/>
                  </a:cubicBezTo>
                  <a:cubicBezTo>
                    <a:pt x="11724" y="21865"/>
                    <a:pt x="12045" y="21382"/>
                    <a:pt x="12423" y="20935"/>
                  </a:cubicBezTo>
                  <a:cubicBezTo>
                    <a:pt x="13170" y="20039"/>
                    <a:pt x="14077" y="19351"/>
                    <a:pt x="15087" y="18788"/>
                  </a:cubicBezTo>
                  <a:close/>
                  <a:moveTo>
                    <a:pt x="4427" y="22231"/>
                  </a:moveTo>
                  <a:cubicBezTo>
                    <a:pt x="5169" y="22231"/>
                    <a:pt x="5917" y="22292"/>
                    <a:pt x="6637" y="22462"/>
                  </a:cubicBezTo>
                  <a:cubicBezTo>
                    <a:pt x="7338" y="22611"/>
                    <a:pt x="8004" y="22852"/>
                    <a:pt x="8646" y="23173"/>
                  </a:cubicBezTo>
                  <a:cubicBezTo>
                    <a:pt x="8956" y="23334"/>
                    <a:pt x="9255" y="23507"/>
                    <a:pt x="9553" y="23702"/>
                  </a:cubicBezTo>
                  <a:cubicBezTo>
                    <a:pt x="9749" y="23839"/>
                    <a:pt x="9932" y="23989"/>
                    <a:pt x="10127" y="24138"/>
                  </a:cubicBezTo>
                  <a:cubicBezTo>
                    <a:pt x="9565" y="24299"/>
                    <a:pt x="9014" y="24482"/>
                    <a:pt x="8440" y="24586"/>
                  </a:cubicBezTo>
                  <a:cubicBezTo>
                    <a:pt x="7916" y="24695"/>
                    <a:pt x="7384" y="24746"/>
                    <a:pt x="6851" y="24746"/>
                  </a:cubicBezTo>
                  <a:cubicBezTo>
                    <a:pt x="6707" y="24746"/>
                    <a:pt x="6563" y="24742"/>
                    <a:pt x="6419" y="24735"/>
                  </a:cubicBezTo>
                  <a:cubicBezTo>
                    <a:pt x="5190" y="24678"/>
                    <a:pt x="3962" y="24299"/>
                    <a:pt x="3009" y="23518"/>
                  </a:cubicBezTo>
                  <a:cubicBezTo>
                    <a:pt x="2607" y="23196"/>
                    <a:pt x="2251" y="22829"/>
                    <a:pt x="1849" y="22508"/>
                  </a:cubicBezTo>
                  <a:cubicBezTo>
                    <a:pt x="2641" y="22382"/>
                    <a:pt x="3434" y="22244"/>
                    <a:pt x="4238" y="22232"/>
                  </a:cubicBezTo>
                  <a:cubicBezTo>
                    <a:pt x="4301" y="22231"/>
                    <a:pt x="4364" y="22231"/>
                    <a:pt x="4427" y="22231"/>
                  </a:cubicBezTo>
                  <a:close/>
                  <a:moveTo>
                    <a:pt x="12881" y="0"/>
                  </a:moveTo>
                  <a:cubicBezTo>
                    <a:pt x="12783" y="0"/>
                    <a:pt x="12680" y="31"/>
                    <a:pt x="12596" y="50"/>
                  </a:cubicBezTo>
                  <a:cubicBezTo>
                    <a:pt x="12389" y="96"/>
                    <a:pt x="12171" y="131"/>
                    <a:pt x="11964" y="176"/>
                  </a:cubicBezTo>
                  <a:cubicBezTo>
                    <a:pt x="11195" y="360"/>
                    <a:pt x="10380" y="647"/>
                    <a:pt x="9841" y="1267"/>
                  </a:cubicBezTo>
                  <a:cubicBezTo>
                    <a:pt x="9484" y="1680"/>
                    <a:pt x="9289" y="2197"/>
                    <a:pt x="9140" y="2702"/>
                  </a:cubicBezTo>
                  <a:cubicBezTo>
                    <a:pt x="8979" y="3219"/>
                    <a:pt x="8853" y="3805"/>
                    <a:pt x="9002" y="4333"/>
                  </a:cubicBezTo>
                  <a:cubicBezTo>
                    <a:pt x="8956" y="4413"/>
                    <a:pt x="8910" y="4482"/>
                    <a:pt x="8876" y="4562"/>
                  </a:cubicBezTo>
                  <a:cubicBezTo>
                    <a:pt x="8761" y="3655"/>
                    <a:pt x="8371" y="2794"/>
                    <a:pt x="7762" y="2116"/>
                  </a:cubicBezTo>
                  <a:cubicBezTo>
                    <a:pt x="7050" y="1348"/>
                    <a:pt x="6086" y="876"/>
                    <a:pt x="5052" y="739"/>
                  </a:cubicBezTo>
                  <a:cubicBezTo>
                    <a:pt x="5048" y="738"/>
                    <a:pt x="5044" y="738"/>
                    <a:pt x="5039" y="738"/>
                  </a:cubicBezTo>
                  <a:cubicBezTo>
                    <a:pt x="4931" y="738"/>
                    <a:pt x="4847" y="869"/>
                    <a:pt x="4881" y="968"/>
                  </a:cubicBezTo>
                  <a:cubicBezTo>
                    <a:pt x="5248" y="2048"/>
                    <a:pt x="5271" y="3242"/>
                    <a:pt x="5799" y="4275"/>
                  </a:cubicBezTo>
                  <a:cubicBezTo>
                    <a:pt x="6017" y="4711"/>
                    <a:pt x="6338" y="5102"/>
                    <a:pt x="6752" y="5377"/>
                  </a:cubicBezTo>
                  <a:cubicBezTo>
                    <a:pt x="7200" y="5665"/>
                    <a:pt x="7728" y="5813"/>
                    <a:pt x="8244" y="5905"/>
                  </a:cubicBezTo>
                  <a:lnTo>
                    <a:pt x="8038" y="6456"/>
                  </a:lnTo>
                  <a:cubicBezTo>
                    <a:pt x="8026" y="6479"/>
                    <a:pt x="8026" y="6491"/>
                    <a:pt x="8026" y="6502"/>
                  </a:cubicBezTo>
                  <a:cubicBezTo>
                    <a:pt x="7716" y="7387"/>
                    <a:pt x="7498" y="8305"/>
                    <a:pt x="7395" y="9224"/>
                  </a:cubicBezTo>
                  <a:cubicBezTo>
                    <a:pt x="7384" y="9281"/>
                    <a:pt x="7372" y="9339"/>
                    <a:pt x="7372" y="9396"/>
                  </a:cubicBezTo>
                  <a:cubicBezTo>
                    <a:pt x="7142" y="8546"/>
                    <a:pt x="6775" y="7731"/>
                    <a:pt x="6246" y="7053"/>
                  </a:cubicBezTo>
                  <a:cubicBezTo>
                    <a:pt x="5397" y="5951"/>
                    <a:pt x="4215" y="5262"/>
                    <a:pt x="2825" y="5091"/>
                  </a:cubicBezTo>
                  <a:cubicBezTo>
                    <a:pt x="2440" y="5039"/>
                    <a:pt x="2054" y="5020"/>
                    <a:pt x="1666" y="5020"/>
                  </a:cubicBezTo>
                  <a:cubicBezTo>
                    <a:pt x="1196" y="5020"/>
                    <a:pt x="725" y="5047"/>
                    <a:pt x="253" y="5079"/>
                  </a:cubicBezTo>
                  <a:cubicBezTo>
                    <a:pt x="127" y="5091"/>
                    <a:pt x="0" y="5239"/>
                    <a:pt x="92" y="5366"/>
                  </a:cubicBezTo>
                  <a:cubicBezTo>
                    <a:pt x="873" y="6433"/>
                    <a:pt x="1138" y="7742"/>
                    <a:pt x="1792" y="8879"/>
                  </a:cubicBezTo>
                  <a:cubicBezTo>
                    <a:pt x="2113" y="9442"/>
                    <a:pt x="2538" y="9924"/>
                    <a:pt x="3089" y="10268"/>
                  </a:cubicBezTo>
                  <a:cubicBezTo>
                    <a:pt x="3652" y="10636"/>
                    <a:pt x="4318" y="10854"/>
                    <a:pt x="4972" y="10980"/>
                  </a:cubicBezTo>
                  <a:cubicBezTo>
                    <a:pt x="5351" y="11061"/>
                    <a:pt x="5730" y="11107"/>
                    <a:pt x="6121" y="11141"/>
                  </a:cubicBezTo>
                  <a:cubicBezTo>
                    <a:pt x="6488" y="11176"/>
                    <a:pt x="6855" y="11199"/>
                    <a:pt x="7211" y="11302"/>
                  </a:cubicBezTo>
                  <a:cubicBezTo>
                    <a:pt x="7188" y="11738"/>
                    <a:pt x="7177" y="12174"/>
                    <a:pt x="7165" y="12610"/>
                  </a:cubicBezTo>
                  <a:cubicBezTo>
                    <a:pt x="7142" y="13725"/>
                    <a:pt x="7165" y="14850"/>
                    <a:pt x="7315" y="15952"/>
                  </a:cubicBezTo>
                  <a:cubicBezTo>
                    <a:pt x="7326" y="16032"/>
                    <a:pt x="7338" y="16113"/>
                    <a:pt x="7349" y="16205"/>
                  </a:cubicBezTo>
                  <a:cubicBezTo>
                    <a:pt x="6981" y="15470"/>
                    <a:pt x="6534" y="14769"/>
                    <a:pt x="5937" y="14218"/>
                  </a:cubicBezTo>
                  <a:cubicBezTo>
                    <a:pt x="4983" y="13345"/>
                    <a:pt x="3720" y="12978"/>
                    <a:pt x="2446" y="12955"/>
                  </a:cubicBezTo>
                  <a:cubicBezTo>
                    <a:pt x="2371" y="12953"/>
                    <a:pt x="2295" y="12951"/>
                    <a:pt x="2219" y="12951"/>
                  </a:cubicBezTo>
                  <a:cubicBezTo>
                    <a:pt x="1560" y="12951"/>
                    <a:pt x="903" y="13038"/>
                    <a:pt x="265" y="13162"/>
                  </a:cubicBezTo>
                  <a:cubicBezTo>
                    <a:pt x="138" y="13185"/>
                    <a:pt x="92" y="13345"/>
                    <a:pt x="150" y="13437"/>
                  </a:cubicBezTo>
                  <a:cubicBezTo>
                    <a:pt x="781" y="14482"/>
                    <a:pt x="942" y="15768"/>
                    <a:pt x="1781" y="16687"/>
                  </a:cubicBezTo>
                  <a:cubicBezTo>
                    <a:pt x="2630" y="17628"/>
                    <a:pt x="3962" y="17823"/>
                    <a:pt x="5167" y="17961"/>
                  </a:cubicBezTo>
                  <a:cubicBezTo>
                    <a:pt x="6029" y="18053"/>
                    <a:pt x="6901" y="18156"/>
                    <a:pt x="7762" y="18213"/>
                  </a:cubicBezTo>
                  <a:lnTo>
                    <a:pt x="7797" y="18248"/>
                  </a:lnTo>
                  <a:cubicBezTo>
                    <a:pt x="8175" y="19591"/>
                    <a:pt x="8692" y="20912"/>
                    <a:pt x="9244" y="22209"/>
                  </a:cubicBezTo>
                  <a:lnTo>
                    <a:pt x="9244" y="22221"/>
                  </a:lnTo>
                  <a:cubicBezTo>
                    <a:pt x="9152" y="22106"/>
                    <a:pt x="9048" y="22002"/>
                    <a:pt x="8956" y="21899"/>
                  </a:cubicBezTo>
                  <a:cubicBezTo>
                    <a:pt x="8474" y="21394"/>
                    <a:pt x="7946" y="20958"/>
                    <a:pt x="7257" y="20808"/>
                  </a:cubicBezTo>
                  <a:cubicBezTo>
                    <a:pt x="6868" y="20720"/>
                    <a:pt x="6458" y="20684"/>
                    <a:pt x="6050" y="20684"/>
                  </a:cubicBezTo>
                  <a:cubicBezTo>
                    <a:pt x="5772" y="20684"/>
                    <a:pt x="5495" y="20700"/>
                    <a:pt x="5225" y="20728"/>
                  </a:cubicBezTo>
                  <a:cubicBezTo>
                    <a:pt x="4547" y="20797"/>
                    <a:pt x="3881" y="20935"/>
                    <a:pt x="3250" y="21165"/>
                  </a:cubicBezTo>
                  <a:cubicBezTo>
                    <a:pt x="2526" y="21417"/>
                    <a:pt x="1849" y="21762"/>
                    <a:pt x="1229" y="22186"/>
                  </a:cubicBezTo>
                  <a:cubicBezTo>
                    <a:pt x="1115" y="22267"/>
                    <a:pt x="1103" y="22428"/>
                    <a:pt x="1229" y="22508"/>
                  </a:cubicBezTo>
                  <a:cubicBezTo>
                    <a:pt x="1792" y="22852"/>
                    <a:pt x="2240" y="23357"/>
                    <a:pt x="2745" y="23770"/>
                  </a:cubicBezTo>
                  <a:cubicBezTo>
                    <a:pt x="3227" y="24173"/>
                    <a:pt x="3778" y="24471"/>
                    <a:pt x="4363" y="24689"/>
                  </a:cubicBezTo>
                  <a:cubicBezTo>
                    <a:pt x="5126" y="24981"/>
                    <a:pt x="5928" y="25105"/>
                    <a:pt x="6737" y="25105"/>
                  </a:cubicBezTo>
                  <a:cubicBezTo>
                    <a:pt x="7232" y="25105"/>
                    <a:pt x="7729" y="25059"/>
                    <a:pt x="8221" y="24976"/>
                  </a:cubicBezTo>
                  <a:cubicBezTo>
                    <a:pt x="8910" y="24862"/>
                    <a:pt x="9634" y="24678"/>
                    <a:pt x="10288" y="24402"/>
                  </a:cubicBezTo>
                  <a:cubicBezTo>
                    <a:pt x="10908" y="25493"/>
                    <a:pt x="11678" y="26492"/>
                    <a:pt x="12722" y="27250"/>
                  </a:cubicBezTo>
                  <a:cubicBezTo>
                    <a:pt x="12767" y="27283"/>
                    <a:pt x="12811" y="27297"/>
                    <a:pt x="12853" y="27297"/>
                  </a:cubicBezTo>
                  <a:cubicBezTo>
                    <a:pt x="13060" y="27297"/>
                    <a:pt x="13206" y="26952"/>
                    <a:pt x="12986" y="26791"/>
                  </a:cubicBezTo>
                  <a:cubicBezTo>
                    <a:pt x="12033" y="26102"/>
                    <a:pt x="11321" y="25160"/>
                    <a:pt x="10747" y="24138"/>
                  </a:cubicBezTo>
                  <a:cubicBezTo>
                    <a:pt x="11746" y="23805"/>
                    <a:pt x="12768" y="23392"/>
                    <a:pt x="13640" y="22795"/>
                  </a:cubicBezTo>
                  <a:cubicBezTo>
                    <a:pt x="14536" y="22186"/>
                    <a:pt x="15156" y="21348"/>
                    <a:pt x="15340" y="20257"/>
                  </a:cubicBezTo>
                  <a:cubicBezTo>
                    <a:pt x="15375" y="20005"/>
                    <a:pt x="15398" y="19752"/>
                    <a:pt x="15409" y="19488"/>
                  </a:cubicBezTo>
                  <a:cubicBezTo>
                    <a:pt x="15421" y="19201"/>
                    <a:pt x="15455" y="18868"/>
                    <a:pt x="15409" y="18593"/>
                  </a:cubicBezTo>
                  <a:cubicBezTo>
                    <a:pt x="15375" y="18397"/>
                    <a:pt x="15214" y="18294"/>
                    <a:pt x="15018" y="18282"/>
                  </a:cubicBezTo>
                  <a:cubicBezTo>
                    <a:pt x="14983" y="18281"/>
                    <a:pt x="14947" y="18280"/>
                    <a:pt x="14912" y="18280"/>
                  </a:cubicBezTo>
                  <a:cubicBezTo>
                    <a:pt x="14669" y="18280"/>
                    <a:pt x="14421" y="18311"/>
                    <a:pt x="14181" y="18351"/>
                  </a:cubicBezTo>
                  <a:cubicBezTo>
                    <a:pt x="13101" y="18512"/>
                    <a:pt x="11849" y="18983"/>
                    <a:pt x="11229" y="19925"/>
                  </a:cubicBezTo>
                  <a:cubicBezTo>
                    <a:pt x="10885" y="20464"/>
                    <a:pt x="10713" y="21096"/>
                    <a:pt x="10609" y="21716"/>
                  </a:cubicBezTo>
                  <a:cubicBezTo>
                    <a:pt x="10495" y="22347"/>
                    <a:pt x="10438" y="22979"/>
                    <a:pt x="10461" y="23610"/>
                  </a:cubicBezTo>
                  <a:cubicBezTo>
                    <a:pt x="10277" y="23242"/>
                    <a:pt x="10104" y="22875"/>
                    <a:pt x="9932" y="22508"/>
                  </a:cubicBezTo>
                  <a:cubicBezTo>
                    <a:pt x="9461" y="21417"/>
                    <a:pt x="9002" y="20303"/>
                    <a:pt x="8624" y="19167"/>
                  </a:cubicBezTo>
                  <a:cubicBezTo>
                    <a:pt x="10104" y="18409"/>
                    <a:pt x="11849" y="18478"/>
                    <a:pt x="13434" y="18007"/>
                  </a:cubicBezTo>
                  <a:cubicBezTo>
                    <a:pt x="14949" y="17559"/>
                    <a:pt x="16350" y="16549"/>
                    <a:pt x="17062" y="15113"/>
                  </a:cubicBezTo>
                  <a:cubicBezTo>
                    <a:pt x="17487" y="14276"/>
                    <a:pt x="17694" y="13322"/>
                    <a:pt x="17579" y="12381"/>
                  </a:cubicBezTo>
                  <a:cubicBezTo>
                    <a:pt x="17567" y="12278"/>
                    <a:pt x="17510" y="12209"/>
                    <a:pt x="17395" y="12197"/>
                  </a:cubicBezTo>
                  <a:cubicBezTo>
                    <a:pt x="17001" y="12184"/>
                    <a:pt x="16602" y="12175"/>
                    <a:pt x="16202" y="12175"/>
                  </a:cubicBezTo>
                  <a:cubicBezTo>
                    <a:pt x="14810" y="12175"/>
                    <a:pt x="13404" y="12294"/>
                    <a:pt x="12102" y="12829"/>
                  </a:cubicBezTo>
                  <a:cubicBezTo>
                    <a:pt x="10655" y="13426"/>
                    <a:pt x="9484" y="14482"/>
                    <a:pt x="8933" y="15975"/>
                  </a:cubicBezTo>
                  <a:cubicBezTo>
                    <a:pt x="8635" y="16767"/>
                    <a:pt x="8509" y="17616"/>
                    <a:pt x="8394" y="18455"/>
                  </a:cubicBezTo>
                  <a:lnTo>
                    <a:pt x="8394" y="18466"/>
                  </a:lnTo>
                  <a:cubicBezTo>
                    <a:pt x="8210" y="17858"/>
                    <a:pt x="8060" y="17238"/>
                    <a:pt x="7946" y="16618"/>
                  </a:cubicBezTo>
                  <a:cubicBezTo>
                    <a:pt x="7636" y="14965"/>
                    <a:pt x="7578" y="13276"/>
                    <a:pt x="7624" y="11600"/>
                  </a:cubicBezTo>
                  <a:lnTo>
                    <a:pt x="7624" y="11600"/>
                  </a:lnTo>
                  <a:cubicBezTo>
                    <a:pt x="8076" y="11618"/>
                    <a:pt x="8539" y="11631"/>
                    <a:pt x="9006" y="11631"/>
                  </a:cubicBezTo>
                  <a:cubicBezTo>
                    <a:pt x="11280" y="11631"/>
                    <a:pt x="13642" y="11307"/>
                    <a:pt x="15214" y="9545"/>
                  </a:cubicBezTo>
                  <a:cubicBezTo>
                    <a:pt x="15661" y="9040"/>
                    <a:pt x="15995" y="8454"/>
                    <a:pt x="16178" y="7811"/>
                  </a:cubicBezTo>
                  <a:cubicBezTo>
                    <a:pt x="16201" y="7719"/>
                    <a:pt x="16143" y="7628"/>
                    <a:pt x="16052" y="7594"/>
                  </a:cubicBezTo>
                  <a:cubicBezTo>
                    <a:pt x="15216" y="7310"/>
                    <a:pt x="14346" y="7176"/>
                    <a:pt x="13474" y="7176"/>
                  </a:cubicBezTo>
                  <a:cubicBezTo>
                    <a:pt x="12931" y="7176"/>
                    <a:pt x="12387" y="7228"/>
                    <a:pt x="11849" y="7329"/>
                  </a:cubicBezTo>
                  <a:cubicBezTo>
                    <a:pt x="11160" y="7456"/>
                    <a:pt x="10484" y="7662"/>
                    <a:pt x="9886" y="8030"/>
                  </a:cubicBezTo>
                  <a:cubicBezTo>
                    <a:pt x="9369" y="8351"/>
                    <a:pt x="8933" y="8788"/>
                    <a:pt x="8555" y="9270"/>
                  </a:cubicBezTo>
                  <a:cubicBezTo>
                    <a:pt x="8221" y="9706"/>
                    <a:pt x="7935" y="10188"/>
                    <a:pt x="7682" y="10694"/>
                  </a:cubicBezTo>
                  <a:cubicBezTo>
                    <a:pt x="7682" y="10705"/>
                    <a:pt x="7670" y="10705"/>
                    <a:pt x="7659" y="10716"/>
                  </a:cubicBezTo>
                  <a:lnTo>
                    <a:pt x="7693" y="10165"/>
                  </a:lnTo>
                  <a:cubicBezTo>
                    <a:pt x="7739" y="9178"/>
                    <a:pt x="7866" y="8191"/>
                    <a:pt x="8106" y="7226"/>
                  </a:cubicBezTo>
                  <a:cubicBezTo>
                    <a:pt x="8152" y="7065"/>
                    <a:pt x="8198" y="6893"/>
                    <a:pt x="8256" y="6732"/>
                  </a:cubicBezTo>
                  <a:cubicBezTo>
                    <a:pt x="8771" y="6839"/>
                    <a:pt x="9311" y="6904"/>
                    <a:pt x="9845" y="6904"/>
                  </a:cubicBezTo>
                  <a:cubicBezTo>
                    <a:pt x="11146" y="6904"/>
                    <a:pt x="12417" y="6519"/>
                    <a:pt x="13239" y="5412"/>
                  </a:cubicBezTo>
                  <a:cubicBezTo>
                    <a:pt x="13354" y="5251"/>
                    <a:pt x="13457" y="5091"/>
                    <a:pt x="13538" y="4918"/>
                  </a:cubicBezTo>
                  <a:cubicBezTo>
                    <a:pt x="13606" y="4757"/>
                    <a:pt x="13709" y="4550"/>
                    <a:pt x="13709" y="4367"/>
                  </a:cubicBezTo>
                  <a:cubicBezTo>
                    <a:pt x="13709" y="4183"/>
                    <a:pt x="13526" y="4137"/>
                    <a:pt x="13377" y="4091"/>
                  </a:cubicBezTo>
                  <a:cubicBezTo>
                    <a:pt x="13158" y="4022"/>
                    <a:pt x="12929" y="3976"/>
                    <a:pt x="12699" y="3953"/>
                  </a:cubicBezTo>
                  <a:cubicBezTo>
                    <a:pt x="12519" y="3931"/>
                    <a:pt x="12337" y="3920"/>
                    <a:pt x="12156" y="3920"/>
                  </a:cubicBezTo>
                  <a:cubicBezTo>
                    <a:pt x="11402" y="3920"/>
                    <a:pt x="10649" y="4111"/>
                    <a:pt x="10001" y="4482"/>
                  </a:cubicBezTo>
                  <a:cubicBezTo>
                    <a:pt x="9450" y="4792"/>
                    <a:pt x="8979" y="5228"/>
                    <a:pt x="8624" y="5734"/>
                  </a:cubicBezTo>
                  <a:cubicBezTo>
                    <a:pt x="8761" y="5412"/>
                    <a:pt x="8922" y="5091"/>
                    <a:pt x="9083" y="4769"/>
                  </a:cubicBezTo>
                  <a:lnTo>
                    <a:pt x="9289" y="4390"/>
                  </a:lnTo>
                  <a:cubicBezTo>
                    <a:pt x="11058" y="4206"/>
                    <a:pt x="12826" y="3093"/>
                    <a:pt x="13147" y="1221"/>
                  </a:cubicBezTo>
                  <a:cubicBezTo>
                    <a:pt x="13181" y="1026"/>
                    <a:pt x="13193" y="819"/>
                    <a:pt x="13193" y="613"/>
                  </a:cubicBezTo>
                  <a:cubicBezTo>
                    <a:pt x="13193" y="452"/>
                    <a:pt x="13216" y="188"/>
                    <a:pt x="13089" y="73"/>
                  </a:cubicBezTo>
                  <a:cubicBezTo>
                    <a:pt x="13030" y="18"/>
                    <a:pt x="12957" y="0"/>
                    <a:pt x="12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32"/>
          <p:cNvSpPr/>
          <p:nvPr/>
        </p:nvSpPr>
        <p:spPr>
          <a:xfrm>
            <a:off x="657374" y="455589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txBox="1">
            <a:spLocks noGrp="1"/>
          </p:cNvSpPr>
          <p:nvPr>
            <p:ph type="ctrTitle"/>
          </p:nvPr>
        </p:nvSpPr>
        <p:spPr>
          <a:xfrm>
            <a:off x="720000" y="1307233"/>
            <a:ext cx="4930800" cy="22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Theory of</a:t>
            </a:r>
            <a:r>
              <a:rPr lang="en" dirty="0">
                <a:solidFill>
                  <a:schemeClr val="dk2"/>
                </a:solidFill>
              </a:rPr>
              <a:t> Computation / Formal Languages</a:t>
            </a:r>
            <a:endParaRPr dirty="0"/>
          </a:p>
        </p:txBody>
      </p:sp>
      <p:sp>
        <p:nvSpPr>
          <p:cNvPr id="211" name="Google Shape;211;p32"/>
          <p:cNvSpPr txBox="1">
            <a:spLocks noGrp="1"/>
          </p:cNvSpPr>
          <p:nvPr>
            <p:ph type="subTitle" idx="1"/>
          </p:nvPr>
        </p:nvSpPr>
        <p:spPr>
          <a:xfrm>
            <a:off x="720000" y="3744425"/>
            <a:ext cx="4418700" cy="35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Type 0, 1, 2, 3 - Grammar</a:t>
            </a:r>
            <a:endParaRPr dirty="0"/>
          </a:p>
        </p:txBody>
      </p:sp>
      <p:sp>
        <p:nvSpPr>
          <p:cNvPr id="212" name="Google Shape;212;p32"/>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7E8732F-25F5-4118-6313-B1222A81587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lt2"/>
                </a:solidFill>
                <a:latin typeface="Londrina Solid"/>
                <a:ea typeface="Londrina Solid"/>
                <a:cs typeface="Londrina Solid"/>
                <a:sym typeface="Londrina Solid"/>
              </a:rPr>
              <a:t>HOME</a:t>
            </a:r>
            <a:r>
              <a:rPr lang="en-US" sz="1200" dirty="0">
                <a:latin typeface="Londrina Solid" panose="020B0604020202020204" charset="0"/>
              </a:rPr>
              <a:t>                    Introduction                    Question                    Explanation</a:t>
            </a:r>
            <a:endParaRPr lang="en-GB" sz="1200" dirty="0">
              <a:latin typeface="Londrina Solid" panose="020B0604020202020204" charset="0"/>
            </a:endParaRPr>
          </a:p>
        </p:txBody>
      </p:sp>
    </p:spTree>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p37"/>
          <p:cNvPicPr preferRelativeResize="0"/>
          <p:nvPr/>
        </p:nvPicPr>
        <p:blipFill rotWithShape="1">
          <a:blip r:embed="rId3">
            <a:alphaModFix/>
          </a:blip>
          <a:srcRect t="15748" r="8357" b="15748"/>
          <a:stretch/>
        </p:blipFill>
        <p:spPr>
          <a:xfrm>
            <a:off x="5850788" y="1314075"/>
            <a:ext cx="2443224" cy="2740101"/>
          </a:xfrm>
          <a:prstGeom prst="rect">
            <a:avLst/>
          </a:prstGeom>
          <a:noFill/>
          <a:ln w="9525" cap="flat" cmpd="sng">
            <a:solidFill>
              <a:schemeClr val="dk1"/>
            </a:solidFill>
            <a:prstDash val="solid"/>
            <a:round/>
            <a:headEnd type="none" w="sm" len="sm"/>
            <a:tailEnd type="none" w="sm" len="sm"/>
          </a:ln>
        </p:spPr>
      </p:pic>
      <p:sp>
        <p:nvSpPr>
          <p:cNvPr id="406" name="Google Shape;406;p37"/>
          <p:cNvSpPr/>
          <p:nvPr/>
        </p:nvSpPr>
        <p:spPr>
          <a:xfrm>
            <a:off x="850000" y="2239975"/>
            <a:ext cx="4249200" cy="1814100"/>
          </a:xfrm>
          <a:prstGeom prst="roundRect">
            <a:avLst>
              <a:gd name="adj" fmla="val 7853"/>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txBox="1">
            <a:spLocks noGrp="1"/>
          </p:cNvSpPr>
          <p:nvPr>
            <p:ph type="title"/>
          </p:nvPr>
        </p:nvSpPr>
        <p:spPr>
          <a:xfrm>
            <a:off x="849988" y="1351650"/>
            <a:ext cx="3991800" cy="8304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
              <a:t>INTRODUCTION</a:t>
            </a:r>
            <a:endParaRPr/>
          </a:p>
        </p:txBody>
      </p:sp>
      <p:sp>
        <p:nvSpPr>
          <p:cNvPr id="408" name="Google Shape;408;p37"/>
          <p:cNvSpPr txBox="1">
            <a:spLocks noGrp="1"/>
          </p:cNvSpPr>
          <p:nvPr>
            <p:ph type="subTitle" idx="1"/>
          </p:nvPr>
        </p:nvSpPr>
        <p:spPr>
          <a:xfrm>
            <a:off x="850000" y="2342754"/>
            <a:ext cx="3991800" cy="16086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US" dirty="0"/>
              <a:t>Rishika Pathak</a:t>
            </a:r>
          </a:p>
          <a:p>
            <a:pPr marL="0" lvl="0" indent="0" algn="l" rtl="0">
              <a:spcBef>
                <a:spcPts val="0"/>
              </a:spcBef>
              <a:spcAft>
                <a:spcPts val="0"/>
              </a:spcAft>
              <a:buNone/>
            </a:pPr>
            <a:r>
              <a:rPr lang="en-US" dirty="0"/>
              <a:t>IC-2K20-68</a:t>
            </a:r>
            <a:br>
              <a:rPr lang="en-US" dirty="0"/>
            </a:br>
            <a:r>
              <a:rPr lang="en-US" dirty="0"/>
              <a:t>MCA(5-Years)</a:t>
            </a:r>
            <a:br>
              <a:rPr lang="en-US" dirty="0"/>
            </a:br>
            <a:r>
              <a:rPr lang="en-US" dirty="0"/>
              <a:t>8</a:t>
            </a:r>
            <a:r>
              <a:rPr lang="en-US" baseline="30000" dirty="0"/>
              <a:t>th</a:t>
            </a:r>
            <a:r>
              <a:rPr lang="en-US" dirty="0"/>
              <a:t> Semester</a:t>
            </a:r>
            <a:br>
              <a:rPr lang="en-US" dirty="0"/>
            </a:br>
            <a:r>
              <a:rPr lang="en-US" dirty="0"/>
              <a:t>International Institute of Professional Studies, Devi </a:t>
            </a:r>
            <a:r>
              <a:rPr lang="en-US" dirty="0" err="1"/>
              <a:t>Ahilya</a:t>
            </a:r>
            <a:r>
              <a:rPr lang="en-US" dirty="0"/>
              <a:t> University</a:t>
            </a:r>
          </a:p>
        </p:txBody>
      </p:sp>
      <p:grpSp>
        <p:nvGrpSpPr>
          <p:cNvPr id="409" name="Google Shape;409;p37"/>
          <p:cNvGrpSpPr/>
          <p:nvPr/>
        </p:nvGrpSpPr>
        <p:grpSpPr>
          <a:xfrm>
            <a:off x="5536522" y="998318"/>
            <a:ext cx="640972" cy="640972"/>
            <a:chOff x="970225" y="2539021"/>
            <a:chExt cx="961122" cy="961122"/>
          </a:xfrm>
        </p:grpSpPr>
        <p:sp>
          <p:nvSpPr>
            <p:cNvPr id="410" name="Google Shape;410;p37"/>
            <p:cNvSpPr/>
            <p:nvPr/>
          </p:nvSpPr>
          <p:spPr>
            <a:xfrm>
              <a:off x="1090478" y="2563294"/>
              <a:ext cx="371473" cy="191545"/>
            </a:xfrm>
            <a:custGeom>
              <a:avLst/>
              <a:gdLst/>
              <a:ahLst/>
              <a:cxnLst/>
              <a:rect l="l" t="t" r="r" b="b"/>
              <a:pathLst>
                <a:path w="10713" h="5524" extrusionOk="0">
                  <a:moveTo>
                    <a:pt x="6074" y="1023"/>
                  </a:moveTo>
                  <a:cubicBezTo>
                    <a:pt x="6246" y="1241"/>
                    <a:pt x="6373" y="1516"/>
                    <a:pt x="6407" y="1792"/>
                  </a:cubicBezTo>
                  <a:cubicBezTo>
                    <a:pt x="6407" y="1850"/>
                    <a:pt x="6453" y="1896"/>
                    <a:pt x="6511" y="1896"/>
                  </a:cubicBezTo>
                  <a:lnTo>
                    <a:pt x="6534" y="1896"/>
                  </a:lnTo>
                  <a:cubicBezTo>
                    <a:pt x="6591" y="1884"/>
                    <a:pt x="6636" y="1827"/>
                    <a:pt x="6625" y="1769"/>
                  </a:cubicBezTo>
                  <a:cubicBezTo>
                    <a:pt x="6591" y="1471"/>
                    <a:pt x="6476" y="1184"/>
                    <a:pt x="6292" y="931"/>
                  </a:cubicBezTo>
                  <a:cubicBezTo>
                    <a:pt x="6430" y="885"/>
                    <a:pt x="6568" y="828"/>
                    <a:pt x="6705" y="782"/>
                  </a:cubicBezTo>
                  <a:cubicBezTo>
                    <a:pt x="6843" y="977"/>
                    <a:pt x="6947" y="1207"/>
                    <a:pt x="6981" y="1448"/>
                  </a:cubicBezTo>
                  <a:cubicBezTo>
                    <a:pt x="6993" y="1505"/>
                    <a:pt x="7039" y="1539"/>
                    <a:pt x="7096" y="1539"/>
                  </a:cubicBezTo>
                  <a:lnTo>
                    <a:pt x="7108" y="1539"/>
                  </a:lnTo>
                  <a:cubicBezTo>
                    <a:pt x="7177" y="1528"/>
                    <a:pt x="7223" y="1471"/>
                    <a:pt x="7211" y="1414"/>
                  </a:cubicBezTo>
                  <a:cubicBezTo>
                    <a:pt x="7177" y="1161"/>
                    <a:pt x="7073" y="919"/>
                    <a:pt x="6935" y="713"/>
                  </a:cubicBezTo>
                  <a:cubicBezTo>
                    <a:pt x="7108" y="656"/>
                    <a:pt x="7291" y="598"/>
                    <a:pt x="7463" y="541"/>
                  </a:cubicBezTo>
                  <a:cubicBezTo>
                    <a:pt x="7521" y="679"/>
                    <a:pt x="7567" y="817"/>
                    <a:pt x="7578" y="965"/>
                  </a:cubicBezTo>
                  <a:cubicBezTo>
                    <a:pt x="7590" y="1023"/>
                    <a:pt x="7636" y="1069"/>
                    <a:pt x="7693" y="1069"/>
                  </a:cubicBezTo>
                  <a:lnTo>
                    <a:pt x="7716" y="1069"/>
                  </a:lnTo>
                  <a:cubicBezTo>
                    <a:pt x="7774" y="1057"/>
                    <a:pt x="7820" y="1000"/>
                    <a:pt x="7808" y="942"/>
                  </a:cubicBezTo>
                  <a:cubicBezTo>
                    <a:pt x="7785" y="782"/>
                    <a:pt x="7751" y="633"/>
                    <a:pt x="7682" y="483"/>
                  </a:cubicBezTo>
                  <a:cubicBezTo>
                    <a:pt x="8657" y="219"/>
                    <a:pt x="9680" y="47"/>
                    <a:pt x="10713" y="1"/>
                  </a:cubicBezTo>
                  <a:cubicBezTo>
                    <a:pt x="8290" y="3399"/>
                    <a:pt x="4179" y="5512"/>
                    <a:pt x="0" y="5524"/>
                  </a:cubicBezTo>
                  <a:cubicBezTo>
                    <a:pt x="1562" y="3572"/>
                    <a:pt x="3674" y="1988"/>
                    <a:pt x="6074" y="10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1061420" y="2562496"/>
              <a:ext cx="455491" cy="241303"/>
            </a:xfrm>
            <a:custGeom>
              <a:avLst/>
              <a:gdLst/>
              <a:ahLst/>
              <a:cxnLst/>
              <a:rect l="l" t="t" r="r" b="b"/>
              <a:pathLst>
                <a:path w="13136" h="6959" extrusionOk="0">
                  <a:moveTo>
                    <a:pt x="494" y="6006"/>
                  </a:moveTo>
                  <a:lnTo>
                    <a:pt x="804" y="6006"/>
                  </a:lnTo>
                  <a:cubicBezTo>
                    <a:pt x="5236" y="6006"/>
                    <a:pt x="9622" y="3698"/>
                    <a:pt x="12102" y="36"/>
                  </a:cubicBezTo>
                  <a:cubicBezTo>
                    <a:pt x="12102" y="24"/>
                    <a:pt x="12102" y="13"/>
                    <a:pt x="12113" y="13"/>
                  </a:cubicBezTo>
                  <a:cubicBezTo>
                    <a:pt x="12148" y="13"/>
                    <a:pt x="12182" y="1"/>
                    <a:pt x="12228" y="1"/>
                  </a:cubicBezTo>
                  <a:cubicBezTo>
                    <a:pt x="12526" y="1"/>
                    <a:pt x="12837" y="24"/>
                    <a:pt x="13135" y="36"/>
                  </a:cubicBezTo>
                  <a:cubicBezTo>
                    <a:pt x="10288" y="4353"/>
                    <a:pt x="5167" y="6959"/>
                    <a:pt x="1" y="6729"/>
                  </a:cubicBezTo>
                  <a:cubicBezTo>
                    <a:pt x="161" y="6476"/>
                    <a:pt x="322" y="6236"/>
                    <a:pt x="494" y="60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999699" y="2564507"/>
              <a:ext cx="633824" cy="388984"/>
            </a:xfrm>
            <a:custGeom>
              <a:avLst/>
              <a:gdLst/>
              <a:ahLst/>
              <a:cxnLst/>
              <a:rect l="l" t="t" r="r" b="b"/>
              <a:pathLst>
                <a:path w="18279" h="11218" extrusionOk="0">
                  <a:moveTo>
                    <a:pt x="403" y="9587"/>
                  </a:moveTo>
                  <a:cubicBezTo>
                    <a:pt x="552" y="9622"/>
                    <a:pt x="701" y="9679"/>
                    <a:pt x="816" y="9783"/>
                  </a:cubicBezTo>
                  <a:cubicBezTo>
                    <a:pt x="839" y="9794"/>
                    <a:pt x="862" y="9806"/>
                    <a:pt x="885" y="9806"/>
                  </a:cubicBezTo>
                  <a:cubicBezTo>
                    <a:pt x="919" y="9806"/>
                    <a:pt x="954" y="9794"/>
                    <a:pt x="977" y="9771"/>
                  </a:cubicBezTo>
                  <a:cubicBezTo>
                    <a:pt x="1011" y="9714"/>
                    <a:pt x="1011" y="9645"/>
                    <a:pt x="965" y="9610"/>
                  </a:cubicBezTo>
                  <a:cubicBezTo>
                    <a:pt x="816" y="9496"/>
                    <a:pt x="643" y="9416"/>
                    <a:pt x="472" y="9370"/>
                  </a:cubicBezTo>
                  <a:cubicBezTo>
                    <a:pt x="574" y="9071"/>
                    <a:pt x="689" y="8773"/>
                    <a:pt x="816" y="8485"/>
                  </a:cubicBezTo>
                  <a:cubicBezTo>
                    <a:pt x="1298" y="8681"/>
                    <a:pt x="1735" y="8956"/>
                    <a:pt x="2125" y="9301"/>
                  </a:cubicBezTo>
                  <a:cubicBezTo>
                    <a:pt x="2148" y="9312"/>
                    <a:pt x="2171" y="9324"/>
                    <a:pt x="2194" y="9324"/>
                  </a:cubicBezTo>
                  <a:cubicBezTo>
                    <a:pt x="2228" y="9324"/>
                    <a:pt x="2263" y="9312"/>
                    <a:pt x="2286" y="9289"/>
                  </a:cubicBezTo>
                  <a:cubicBezTo>
                    <a:pt x="2320" y="9243"/>
                    <a:pt x="2320" y="9174"/>
                    <a:pt x="2274" y="9128"/>
                  </a:cubicBezTo>
                  <a:cubicBezTo>
                    <a:pt x="1872" y="8773"/>
                    <a:pt x="1401" y="8485"/>
                    <a:pt x="908" y="8278"/>
                  </a:cubicBezTo>
                  <a:cubicBezTo>
                    <a:pt x="1011" y="8038"/>
                    <a:pt x="1126" y="7808"/>
                    <a:pt x="1252" y="7579"/>
                  </a:cubicBezTo>
                  <a:lnTo>
                    <a:pt x="2274" y="8210"/>
                  </a:lnTo>
                  <a:cubicBezTo>
                    <a:pt x="2297" y="8222"/>
                    <a:pt x="2309" y="8233"/>
                    <a:pt x="2332" y="8233"/>
                  </a:cubicBezTo>
                  <a:cubicBezTo>
                    <a:pt x="2366" y="8233"/>
                    <a:pt x="2412" y="8210"/>
                    <a:pt x="2434" y="8176"/>
                  </a:cubicBezTo>
                  <a:cubicBezTo>
                    <a:pt x="2457" y="8118"/>
                    <a:pt x="2446" y="8049"/>
                    <a:pt x="2389" y="8026"/>
                  </a:cubicBezTo>
                  <a:lnTo>
                    <a:pt x="1355" y="7383"/>
                  </a:lnTo>
                  <a:cubicBezTo>
                    <a:pt x="1447" y="7211"/>
                    <a:pt x="1539" y="7050"/>
                    <a:pt x="1643" y="6890"/>
                  </a:cubicBezTo>
                  <a:cubicBezTo>
                    <a:pt x="1906" y="6913"/>
                    <a:pt x="2159" y="6913"/>
                    <a:pt x="2423" y="6913"/>
                  </a:cubicBezTo>
                  <a:cubicBezTo>
                    <a:pt x="7486" y="6913"/>
                    <a:pt x="12412" y="4260"/>
                    <a:pt x="15179" y="1"/>
                  </a:cubicBezTo>
                  <a:cubicBezTo>
                    <a:pt x="15237" y="12"/>
                    <a:pt x="15294" y="12"/>
                    <a:pt x="15352" y="24"/>
                  </a:cubicBezTo>
                  <a:cubicBezTo>
                    <a:pt x="15500" y="460"/>
                    <a:pt x="15581" y="919"/>
                    <a:pt x="15604" y="1390"/>
                  </a:cubicBezTo>
                  <a:cubicBezTo>
                    <a:pt x="15604" y="1458"/>
                    <a:pt x="15650" y="1504"/>
                    <a:pt x="15719" y="1504"/>
                  </a:cubicBezTo>
                  <a:lnTo>
                    <a:pt x="15719" y="1504"/>
                  </a:lnTo>
                  <a:cubicBezTo>
                    <a:pt x="15776" y="1504"/>
                    <a:pt x="15834" y="1447"/>
                    <a:pt x="15822" y="1390"/>
                  </a:cubicBezTo>
                  <a:cubicBezTo>
                    <a:pt x="15811" y="930"/>
                    <a:pt x="15730" y="483"/>
                    <a:pt x="15604" y="47"/>
                  </a:cubicBezTo>
                  <a:cubicBezTo>
                    <a:pt x="15799" y="70"/>
                    <a:pt x="15995" y="104"/>
                    <a:pt x="16189" y="139"/>
                  </a:cubicBezTo>
                  <a:cubicBezTo>
                    <a:pt x="16212" y="264"/>
                    <a:pt x="16224" y="402"/>
                    <a:pt x="16189" y="529"/>
                  </a:cubicBezTo>
                  <a:cubicBezTo>
                    <a:pt x="16166" y="586"/>
                    <a:pt x="16201" y="655"/>
                    <a:pt x="16270" y="667"/>
                  </a:cubicBezTo>
                  <a:cubicBezTo>
                    <a:pt x="16281" y="667"/>
                    <a:pt x="16281" y="678"/>
                    <a:pt x="16293" y="678"/>
                  </a:cubicBezTo>
                  <a:cubicBezTo>
                    <a:pt x="16350" y="678"/>
                    <a:pt x="16396" y="644"/>
                    <a:pt x="16408" y="586"/>
                  </a:cubicBezTo>
                  <a:cubicBezTo>
                    <a:pt x="16442" y="448"/>
                    <a:pt x="16442" y="310"/>
                    <a:pt x="16431" y="184"/>
                  </a:cubicBezTo>
                  <a:cubicBezTo>
                    <a:pt x="17074" y="299"/>
                    <a:pt x="17682" y="471"/>
                    <a:pt x="18279" y="690"/>
                  </a:cubicBezTo>
                  <a:cubicBezTo>
                    <a:pt x="16580" y="4547"/>
                    <a:pt x="13193" y="6970"/>
                    <a:pt x="10655" y="8336"/>
                  </a:cubicBezTo>
                  <a:cubicBezTo>
                    <a:pt x="7383" y="10082"/>
                    <a:pt x="3709" y="11069"/>
                    <a:pt x="0" y="11218"/>
                  </a:cubicBezTo>
                  <a:cubicBezTo>
                    <a:pt x="92" y="10656"/>
                    <a:pt x="230" y="10116"/>
                    <a:pt x="403" y="95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993735" y="2594363"/>
              <a:ext cx="718639" cy="491726"/>
            </a:xfrm>
            <a:custGeom>
              <a:avLst/>
              <a:gdLst/>
              <a:ahLst/>
              <a:cxnLst/>
              <a:rect l="l" t="t" r="r" b="b"/>
              <a:pathLst>
                <a:path w="20725" h="14181" extrusionOk="0">
                  <a:moveTo>
                    <a:pt x="1" y="12263"/>
                  </a:moveTo>
                  <a:cubicBezTo>
                    <a:pt x="1" y="11769"/>
                    <a:pt x="47" y="11287"/>
                    <a:pt x="104" y="10805"/>
                  </a:cubicBezTo>
                  <a:cubicBezTo>
                    <a:pt x="3904" y="10678"/>
                    <a:pt x="7681" y="9668"/>
                    <a:pt x="11046" y="7877"/>
                  </a:cubicBezTo>
                  <a:cubicBezTo>
                    <a:pt x="13652" y="6476"/>
                    <a:pt x="17119" y="3985"/>
                    <a:pt x="18876" y="0"/>
                  </a:cubicBezTo>
                  <a:cubicBezTo>
                    <a:pt x="19290" y="173"/>
                    <a:pt x="19703" y="368"/>
                    <a:pt x="20093" y="586"/>
                  </a:cubicBezTo>
                  <a:cubicBezTo>
                    <a:pt x="19864" y="712"/>
                    <a:pt x="19691" y="931"/>
                    <a:pt x="19622" y="1183"/>
                  </a:cubicBezTo>
                  <a:cubicBezTo>
                    <a:pt x="19611" y="1240"/>
                    <a:pt x="19645" y="1309"/>
                    <a:pt x="19714" y="1321"/>
                  </a:cubicBezTo>
                  <a:lnTo>
                    <a:pt x="19737" y="1321"/>
                  </a:lnTo>
                  <a:cubicBezTo>
                    <a:pt x="19783" y="1321"/>
                    <a:pt x="19829" y="1286"/>
                    <a:pt x="19852" y="1240"/>
                  </a:cubicBezTo>
                  <a:cubicBezTo>
                    <a:pt x="19910" y="1000"/>
                    <a:pt x="20104" y="804"/>
                    <a:pt x="20334" y="735"/>
                  </a:cubicBezTo>
                  <a:cubicBezTo>
                    <a:pt x="20472" y="804"/>
                    <a:pt x="20598" y="885"/>
                    <a:pt x="20724" y="965"/>
                  </a:cubicBezTo>
                  <a:cubicBezTo>
                    <a:pt x="20701" y="977"/>
                    <a:pt x="20690" y="1000"/>
                    <a:pt x="20678" y="1011"/>
                  </a:cubicBezTo>
                  <a:cubicBezTo>
                    <a:pt x="16924" y="8680"/>
                    <a:pt x="8704" y="13951"/>
                    <a:pt x="172" y="14181"/>
                  </a:cubicBezTo>
                  <a:cubicBezTo>
                    <a:pt x="58" y="13549"/>
                    <a:pt x="1" y="12906"/>
                    <a:pt x="1" y="122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1001294" y="2631777"/>
              <a:ext cx="771207" cy="561388"/>
            </a:xfrm>
            <a:custGeom>
              <a:avLst/>
              <a:gdLst/>
              <a:ahLst/>
              <a:cxnLst/>
              <a:rect l="l" t="t" r="r" b="b"/>
              <a:pathLst>
                <a:path w="22241" h="16190" extrusionOk="0">
                  <a:moveTo>
                    <a:pt x="816" y="15903"/>
                  </a:moveTo>
                  <a:cubicBezTo>
                    <a:pt x="1069" y="15501"/>
                    <a:pt x="1367" y="15133"/>
                    <a:pt x="1723" y="14801"/>
                  </a:cubicBezTo>
                  <a:cubicBezTo>
                    <a:pt x="1768" y="14755"/>
                    <a:pt x="1780" y="14686"/>
                    <a:pt x="1735" y="14640"/>
                  </a:cubicBezTo>
                  <a:cubicBezTo>
                    <a:pt x="1689" y="14594"/>
                    <a:pt x="1620" y="14594"/>
                    <a:pt x="1574" y="14628"/>
                  </a:cubicBezTo>
                  <a:cubicBezTo>
                    <a:pt x="1240" y="14939"/>
                    <a:pt x="954" y="15283"/>
                    <a:pt x="701" y="15661"/>
                  </a:cubicBezTo>
                  <a:lnTo>
                    <a:pt x="460" y="15041"/>
                  </a:lnTo>
                  <a:cubicBezTo>
                    <a:pt x="495" y="14950"/>
                    <a:pt x="551" y="14858"/>
                    <a:pt x="620" y="14789"/>
                  </a:cubicBezTo>
                  <a:cubicBezTo>
                    <a:pt x="735" y="14686"/>
                    <a:pt x="885" y="14628"/>
                    <a:pt x="1023" y="14640"/>
                  </a:cubicBezTo>
                  <a:cubicBezTo>
                    <a:pt x="1080" y="14651"/>
                    <a:pt x="1137" y="14594"/>
                    <a:pt x="1137" y="14536"/>
                  </a:cubicBezTo>
                  <a:cubicBezTo>
                    <a:pt x="1137" y="14467"/>
                    <a:pt x="1092" y="14410"/>
                    <a:pt x="1034" y="14410"/>
                  </a:cubicBezTo>
                  <a:cubicBezTo>
                    <a:pt x="827" y="14398"/>
                    <a:pt x="632" y="14479"/>
                    <a:pt x="472" y="14617"/>
                  </a:cubicBezTo>
                  <a:cubicBezTo>
                    <a:pt x="437" y="14651"/>
                    <a:pt x="391" y="14697"/>
                    <a:pt x="368" y="14743"/>
                  </a:cubicBezTo>
                  <a:cubicBezTo>
                    <a:pt x="207" y="14273"/>
                    <a:pt x="92" y="13801"/>
                    <a:pt x="0" y="13319"/>
                  </a:cubicBezTo>
                  <a:cubicBezTo>
                    <a:pt x="8600" y="13079"/>
                    <a:pt x="16878" y="7762"/>
                    <a:pt x="20667" y="36"/>
                  </a:cubicBezTo>
                  <a:lnTo>
                    <a:pt x="20667" y="1"/>
                  </a:lnTo>
                  <a:cubicBezTo>
                    <a:pt x="20988" y="219"/>
                    <a:pt x="21299" y="449"/>
                    <a:pt x="21597" y="702"/>
                  </a:cubicBezTo>
                  <a:cubicBezTo>
                    <a:pt x="21195" y="827"/>
                    <a:pt x="20805" y="988"/>
                    <a:pt x="20449" y="1207"/>
                  </a:cubicBezTo>
                  <a:cubicBezTo>
                    <a:pt x="20391" y="1241"/>
                    <a:pt x="20368" y="1310"/>
                    <a:pt x="20403" y="1367"/>
                  </a:cubicBezTo>
                  <a:cubicBezTo>
                    <a:pt x="20426" y="1401"/>
                    <a:pt x="20460" y="1413"/>
                    <a:pt x="20506" y="1413"/>
                  </a:cubicBezTo>
                  <a:cubicBezTo>
                    <a:pt x="20518" y="1413"/>
                    <a:pt x="20541" y="1413"/>
                    <a:pt x="20564" y="1401"/>
                  </a:cubicBezTo>
                  <a:cubicBezTo>
                    <a:pt x="20955" y="1172"/>
                    <a:pt x="21368" y="1000"/>
                    <a:pt x="21804" y="873"/>
                  </a:cubicBezTo>
                  <a:cubicBezTo>
                    <a:pt x="21953" y="1000"/>
                    <a:pt x="22091" y="1138"/>
                    <a:pt x="22240" y="1264"/>
                  </a:cubicBezTo>
                  <a:lnTo>
                    <a:pt x="22228" y="1276"/>
                  </a:lnTo>
                  <a:cubicBezTo>
                    <a:pt x="22228" y="1287"/>
                    <a:pt x="22228" y="1287"/>
                    <a:pt x="22217" y="1287"/>
                  </a:cubicBezTo>
                  <a:cubicBezTo>
                    <a:pt x="21517" y="1436"/>
                    <a:pt x="20851" y="1769"/>
                    <a:pt x="20312" y="2251"/>
                  </a:cubicBezTo>
                  <a:cubicBezTo>
                    <a:pt x="20266" y="2297"/>
                    <a:pt x="20266" y="2366"/>
                    <a:pt x="20300" y="2412"/>
                  </a:cubicBezTo>
                  <a:cubicBezTo>
                    <a:pt x="20323" y="2435"/>
                    <a:pt x="20357" y="2447"/>
                    <a:pt x="20391" y="2447"/>
                  </a:cubicBezTo>
                  <a:cubicBezTo>
                    <a:pt x="20414" y="2447"/>
                    <a:pt x="20437" y="2435"/>
                    <a:pt x="20460" y="2424"/>
                  </a:cubicBezTo>
                  <a:cubicBezTo>
                    <a:pt x="20932" y="2010"/>
                    <a:pt x="21494" y="1712"/>
                    <a:pt x="22103" y="1551"/>
                  </a:cubicBezTo>
                  <a:cubicBezTo>
                    <a:pt x="20277" y="5639"/>
                    <a:pt x="17257" y="9290"/>
                    <a:pt x="13583" y="11839"/>
                  </a:cubicBezTo>
                  <a:cubicBezTo>
                    <a:pt x="9886" y="14387"/>
                    <a:pt x="5409" y="15926"/>
                    <a:pt x="931" y="16190"/>
                  </a:cubicBezTo>
                  <a:cubicBezTo>
                    <a:pt x="896" y="16098"/>
                    <a:pt x="850" y="15995"/>
                    <a:pt x="816" y="15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1100430" y="3295462"/>
              <a:ext cx="29508" cy="25521"/>
            </a:xfrm>
            <a:custGeom>
              <a:avLst/>
              <a:gdLst/>
              <a:ahLst/>
              <a:cxnLst/>
              <a:rect l="l" t="t" r="r" b="b"/>
              <a:pathLst>
                <a:path w="851" h="736" extrusionOk="0">
                  <a:moveTo>
                    <a:pt x="1" y="12"/>
                  </a:moveTo>
                  <a:cubicBezTo>
                    <a:pt x="104" y="24"/>
                    <a:pt x="218" y="24"/>
                    <a:pt x="322" y="24"/>
                  </a:cubicBezTo>
                  <a:cubicBezTo>
                    <a:pt x="506" y="24"/>
                    <a:pt x="678" y="12"/>
                    <a:pt x="850" y="1"/>
                  </a:cubicBezTo>
                  <a:cubicBezTo>
                    <a:pt x="758" y="241"/>
                    <a:pt x="701" y="494"/>
                    <a:pt x="655" y="736"/>
                  </a:cubicBezTo>
                  <a:cubicBezTo>
                    <a:pt x="425" y="506"/>
                    <a:pt x="207" y="264"/>
                    <a:pt x="1" y="1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1129904" y="3291474"/>
              <a:ext cx="35854" cy="51007"/>
            </a:xfrm>
            <a:custGeom>
              <a:avLst/>
              <a:gdLst/>
              <a:ahLst/>
              <a:cxnLst/>
              <a:rect l="l" t="t" r="r" b="b"/>
              <a:pathLst>
                <a:path w="1034" h="1471" extrusionOk="0">
                  <a:moveTo>
                    <a:pt x="0" y="1057"/>
                  </a:moveTo>
                  <a:cubicBezTo>
                    <a:pt x="46" y="724"/>
                    <a:pt x="126" y="402"/>
                    <a:pt x="264" y="104"/>
                  </a:cubicBezTo>
                  <a:cubicBezTo>
                    <a:pt x="517" y="81"/>
                    <a:pt x="781" y="47"/>
                    <a:pt x="1034" y="1"/>
                  </a:cubicBezTo>
                  <a:cubicBezTo>
                    <a:pt x="735" y="437"/>
                    <a:pt x="539" y="953"/>
                    <a:pt x="448" y="147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1174080" y="3366720"/>
              <a:ext cx="35" cy="35"/>
            </a:xfrm>
            <a:custGeom>
              <a:avLst/>
              <a:gdLst/>
              <a:ahLst/>
              <a:cxnLst/>
              <a:rect l="l" t="t" r="r" b="b"/>
              <a:pathLst>
                <a:path w="1" h="1" extrusionOk="0">
                  <a:moveTo>
                    <a:pt x="0" y="1"/>
                  </a:moveTo>
                  <a:lnTo>
                    <a:pt x="0" y="1"/>
                  </a:lnTo>
                  <a:lnTo>
                    <a:pt x="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1449989" y="3442381"/>
              <a:ext cx="125038" cy="33877"/>
            </a:xfrm>
            <a:custGeom>
              <a:avLst/>
              <a:gdLst/>
              <a:ahLst/>
              <a:cxnLst/>
              <a:rect l="l" t="t" r="r" b="b"/>
              <a:pathLst>
                <a:path w="3606" h="977" extrusionOk="0">
                  <a:moveTo>
                    <a:pt x="1022" y="976"/>
                  </a:moveTo>
                  <a:cubicBezTo>
                    <a:pt x="677" y="976"/>
                    <a:pt x="333" y="964"/>
                    <a:pt x="0" y="941"/>
                  </a:cubicBezTo>
                  <a:cubicBezTo>
                    <a:pt x="1091" y="793"/>
                    <a:pt x="2216" y="482"/>
                    <a:pt x="3330" y="0"/>
                  </a:cubicBezTo>
                  <a:cubicBezTo>
                    <a:pt x="3410" y="242"/>
                    <a:pt x="3491" y="482"/>
                    <a:pt x="3594" y="712"/>
                  </a:cubicBezTo>
                  <a:lnTo>
                    <a:pt x="3606" y="712"/>
                  </a:lnTo>
                  <a:cubicBezTo>
                    <a:pt x="2779" y="885"/>
                    <a:pt x="1917" y="976"/>
                    <a:pt x="1022" y="97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1572600" y="3422061"/>
              <a:ext cx="52983" cy="43413"/>
            </a:xfrm>
            <a:custGeom>
              <a:avLst/>
              <a:gdLst/>
              <a:ahLst/>
              <a:cxnLst/>
              <a:rect l="l" t="t" r="r" b="b"/>
              <a:pathLst>
                <a:path w="1528" h="1252" extrusionOk="0">
                  <a:moveTo>
                    <a:pt x="299" y="1252"/>
                  </a:moveTo>
                  <a:cubicBezTo>
                    <a:pt x="287" y="1241"/>
                    <a:pt x="276" y="1218"/>
                    <a:pt x="264" y="1206"/>
                  </a:cubicBezTo>
                  <a:cubicBezTo>
                    <a:pt x="161" y="976"/>
                    <a:pt x="81" y="736"/>
                    <a:pt x="1" y="494"/>
                  </a:cubicBezTo>
                  <a:cubicBezTo>
                    <a:pt x="333" y="345"/>
                    <a:pt x="667" y="185"/>
                    <a:pt x="999" y="1"/>
                  </a:cubicBezTo>
                  <a:cubicBezTo>
                    <a:pt x="1137" y="322"/>
                    <a:pt x="1321" y="621"/>
                    <a:pt x="1527" y="896"/>
                  </a:cubicBezTo>
                  <a:cubicBezTo>
                    <a:pt x="1126" y="1034"/>
                    <a:pt x="713" y="1149"/>
                    <a:pt x="299" y="125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1614002" y="3404932"/>
              <a:ext cx="47401" cy="45424"/>
            </a:xfrm>
            <a:custGeom>
              <a:avLst/>
              <a:gdLst/>
              <a:ahLst/>
              <a:cxnLst/>
              <a:rect l="l" t="t" r="r" b="b"/>
              <a:pathLst>
                <a:path w="1367" h="1310" extrusionOk="0">
                  <a:moveTo>
                    <a:pt x="563" y="1310"/>
                  </a:moveTo>
                  <a:cubicBezTo>
                    <a:pt x="333" y="1034"/>
                    <a:pt x="150" y="713"/>
                    <a:pt x="1" y="391"/>
                  </a:cubicBezTo>
                  <a:cubicBezTo>
                    <a:pt x="218" y="265"/>
                    <a:pt x="437" y="139"/>
                    <a:pt x="655" y="1"/>
                  </a:cubicBezTo>
                  <a:cubicBezTo>
                    <a:pt x="816" y="368"/>
                    <a:pt x="1068" y="713"/>
                    <a:pt x="1367" y="977"/>
                  </a:cubicBezTo>
                  <a:cubicBezTo>
                    <a:pt x="1103" y="1103"/>
                    <a:pt x="838" y="1218"/>
                    <a:pt x="563" y="131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1643476" y="3108736"/>
              <a:ext cx="256803" cy="326500"/>
            </a:xfrm>
            <a:custGeom>
              <a:avLst/>
              <a:gdLst/>
              <a:ahLst/>
              <a:cxnLst/>
              <a:rect l="l" t="t" r="r" b="b"/>
              <a:pathLst>
                <a:path w="7406" h="9416" extrusionOk="0">
                  <a:moveTo>
                    <a:pt x="5902" y="4467"/>
                  </a:moveTo>
                  <a:cubicBezTo>
                    <a:pt x="5718" y="4329"/>
                    <a:pt x="5500" y="4238"/>
                    <a:pt x="5270" y="4238"/>
                  </a:cubicBezTo>
                  <a:cubicBezTo>
                    <a:pt x="5213" y="4238"/>
                    <a:pt x="5155" y="4284"/>
                    <a:pt x="5155" y="4341"/>
                  </a:cubicBezTo>
                  <a:cubicBezTo>
                    <a:pt x="5144" y="4398"/>
                    <a:pt x="5201" y="4455"/>
                    <a:pt x="5259" y="4455"/>
                  </a:cubicBezTo>
                  <a:cubicBezTo>
                    <a:pt x="5454" y="4467"/>
                    <a:pt x="5637" y="4536"/>
                    <a:pt x="5787" y="4662"/>
                  </a:cubicBezTo>
                  <a:cubicBezTo>
                    <a:pt x="5672" y="4869"/>
                    <a:pt x="5546" y="5075"/>
                    <a:pt x="5408" y="5282"/>
                  </a:cubicBezTo>
                  <a:cubicBezTo>
                    <a:pt x="5190" y="5098"/>
                    <a:pt x="4880" y="5041"/>
                    <a:pt x="4604" y="5133"/>
                  </a:cubicBezTo>
                  <a:cubicBezTo>
                    <a:pt x="4547" y="5156"/>
                    <a:pt x="4512" y="5213"/>
                    <a:pt x="4535" y="5271"/>
                  </a:cubicBezTo>
                  <a:cubicBezTo>
                    <a:pt x="4558" y="5340"/>
                    <a:pt x="4627" y="5363"/>
                    <a:pt x="4685" y="5351"/>
                  </a:cubicBezTo>
                  <a:cubicBezTo>
                    <a:pt x="4880" y="5282"/>
                    <a:pt x="5121" y="5328"/>
                    <a:pt x="5282" y="5466"/>
                  </a:cubicBezTo>
                  <a:cubicBezTo>
                    <a:pt x="4937" y="5983"/>
                    <a:pt x="4558" y="6465"/>
                    <a:pt x="4134" y="6912"/>
                  </a:cubicBezTo>
                  <a:cubicBezTo>
                    <a:pt x="4134" y="6878"/>
                    <a:pt x="4122" y="6843"/>
                    <a:pt x="4099" y="6821"/>
                  </a:cubicBezTo>
                  <a:lnTo>
                    <a:pt x="3387" y="6201"/>
                  </a:lnTo>
                  <a:cubicBezTo>
                    <a:pt x="3341" y="6155"/>
                    <a:pt x="3272" y="6167"/>
                    <a:pt x="3226" y="6212"/>
                  </a:cubicBezTo>
                  <a:cubicBezTo>
                    <a:pt x="3192" y="6258"/>
                    <a:pt x="3192" y="6327"/>
                    <a:pt x="3238" y="6373"/>
                  </a:cubicBezTo>
                  <a:lnTo>
                    <a:pt x="3950" y="6993"/>
                  </a:lnTo>
                  <a:cubicBezTo>
                    <a:pt x="3973" y="7016"/>
                    <a:pt x="3996" y="7027"/>
                    <a:pt x="4019" y="7027"/>
                  </a:cubicBezTo>
                  <a:lnTo>
                    <a:pt x="4030" y="7027"/>
                  </a:lnTo>
                  <a:cubicBezTo>
                    <a:pt x="3892" y="7165"/>
                    <a:pt x="3754" y="7303"/>
                    <a:pt x="3606" y="7441"/>
                  </a:cubicBezTo>
                  <a:lnTo>
                    <a:pt x="2687" y="6718"/>
                  </a:lnTo>
                  <a:cubicBezTo>
                    <a:pt x="2629" y="6683"/>
                    <a:pt x="2560" y="6683"/>
                    <a:pt x="2526" y="6741"/>
                  </a:cubicBezTo>
                  <a:cubicBezTo>
                    <a:pt x="2480" y="6787"/>
                    <a:pt x="2491" y="6855"/>
                    <a:pt x="2537" y="6901"/>
                  </a:cubicBezTo>
                  <a:lnTo>
                    <a:pt x="3445" y="7601"/>
                  </a:lnTo>
                  <a:lnTo>
                    <a:pt x="2963" y="8015"/>
                  </a:lnTo>
                  <a:cubicBezTo>
                    <a:pt x="2767" y="7670"/>
                    <a:pt x="2480" y="7395"/>
                    <a:pt x="2124" y="7223"/>
                  </a:cubicBezTo>
                  <a:cubicBezTo>
                    <a:pt x="2067" y="7200"/>
                    <a:pt x="1998" y="7223"/>
                    <a:pt x="1975" y="7280"/>
                  </a:cubicBezTo>
                  <a:cubicBezTo>
                    <a:pt x="1952" y="7338"/>
                    <a:pt x="1975" y="7407"/>
                    <a:pt x="2032" y="7429"/>
                  </a:cubicBezTo>
                  <a:cubicBezTo>
                    <a:pt x="2343" y="7578"/>
                    <a:pt x="2618" y="7843"/>
                    <a:pt x="2779" y="8152"/>
                  </a:cubicBezTo>
                  <a:cubicBezTo>
                    <a:pt x="2147" y="8647"/>
                    <a:pt x="1470" y="9071"/>
                    <a:pt x="746" y="9415"/>
                  </a:cubicBezTo>
                  <a:cubicBezTo>
                    <a:pt x="425" y="9152"/>
                    <a:pt x="161" y="8807"/>
                    <a:pt x="0" y="8417"/>
                  </a:cubicBezTo>
                  <a:cubicBezTo>
                    <a:pt x="575" y="8049"/>
                    <a:pt x="1149" y="7647"/>
                    <a:pt x="1700" y="7188"/>
                  </a:cubicBezTo>
                  <a:cubicBezTo>
                    <a:pt x="4088" y="5225"/>
                    <a:pt x="6040" y="2768"/>
                    <a:pt x="7406" y="1"/>
                  </a:cubicBezTo>
                  <a:cubicBezTo>
                    <a:pt x="7142" y="1631"/>
                    <a:pt x="6625" y="3135"/>
                    <a:pt x="5902" y="44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1310630" y="2986124"/>
              <a:ext cx="596826" cy="482953"/>
            </a:xfrm>
            <a:custGeom>
              <a:avLst/>
              <a:gdLst/>
              <a:ahLst/>
              <a:cxnLst/>
              <a:rect l="l" t="t" r="r" b="b"/>
              <a:pathLst>
                <a:path w="17212" h="13928" extrusionOk="0">
                  <a:moveTo>
                    <a:pt x="17211" y="965"/>
                  </a:moveTo>
                  <a:cubicBezTo>
                    <a:pt x="17211" y="1344"/>
                    <a:pt x="17200" y="1711"/>
                    <a:pt x="17177" y="2079"/>
                  </a:cubicBezTo>
                  <a:cubicBezTo>
                    <a:pt x="15833" y="5294"/>
                    <a:pt x="13710" y="8164"/>
                    <a:pt x="11011" y="10368"/>
                  </a:cubicBezTo>
                  <a:cubicBezTo>
                    <a:pt x="10495" y="10793"/>
                    <a:pt x="9967" y="11172"/>
                    <a:pt x="9439" y="11517"/>
                  </a:cubicBezTo>
                  <a:cubicBezTo>
                    <a:pt x="9404" y="11494"/>
                    <a:pt x="9370" y="11482"/>
                    <a:pt x="9335" y="11494"/>
                  </a:cubicBezTo>
                  <a:cubicBezTo>
                    <a:pt x="9278" y="11505"/>
                    <a:pt x="9232" y="11574"/>
                    <a:pt x="9255" y="11631"/>
                  </a:cubicBezTo>
                  <a:lnTo>
                    <a:pt x="9255" y="11642"/>
                  </a:lnTo>
                  <a:cubicBezTo>
                    <a:pt x="9036" y="11780"/>
                    <a:pt x="8807" y="11907"/>
                    <a:pt x="8589" y="12033"/>
                  </a:cubicBezTo>
                  <a:cubicBezTo>
                    <a:pt x="8566" y="11941"/>
                    <a:pt x="8531" y="11849"/>
                    <a:pt x="8508" y="11746"/>
                  </a:cubicBezTo>
                  <a:cubicBezTo>
                    <a:pt x="8497" y="11688"/>
                    <a:pt x="8428" y="11654"/>
                    <a:pt x="8370" y="11665"/>
                  </a:cubicBezTo>
                  <a:cubicBezTo>
                    <a:pt x="8314" y="11688"/>
                    <a:pt x="8268" y="11746"/>
                    <a:pt x="8291" y="11803"/>
                  </a:cubicBezTo>
                  <a:cubicBezTo>
                    <a:pt x="8314" y="11918"/>
                    <a:pt x="8347" y="12033"/>
                    <a:pt x="8393" y="12148"/>
                  </a:cubicBezTo>
                  <a:cubicBezTo>
                    <a:pt x="8061" y="12320"/>
                    <a:pt x="7739" y="12481"/>
                    <a:pt x="7418" y="12630"/>
                  </a:cubicBezTo>
                  <a:cubicBezTo>
                    <a:pt x="7349" y="12377"/>
                    <a:pt x="7280" y="12114"/>
                    <a:pt x="7234" y="11849"/>
                  </a:cubicBezTo>
                  <a:cubicBezTo>
                    <a:pt x="7222" y="11792"/>
                    <a:pt x="7165" y="11746"/>
                    <a:pt x="7107" y="11757"/>
                  </a:cubicBezTo>
                  <a:cubicBezTo>
                    <a:pt x="7039" y="11769"/>
                    <a:pt x="7005" y="11826"/>
                    <a:pt x="7016" y="11895"/>
                  </a:cubicBezTo>
                  <a:cubicBezTo>
                    <a:pt x="7062" y="12171"/>
                    <a:pt x="7130" y="12446"/>
                    <a:pt x="7211" y="12722"/>
                  </a:cubicBezTo>
                  <a:cubicBezTo>
                    <a:pt x="5168" y="13606"/>
                    <a:pt x="3112" y="13928"/>
                    <a:pt x="1229" y="13606"/>
                  </a:cubicBezTo>
                  <a:cubicBezTo>
                    <a:pt x="816" y="13491"/>
                    <a:pt x="402" y="13354"/>
                    <a:pt x="1" y="13204"/>
                  </a:cubicBezTo>
                  <a:cubicBezTo>
                    <a:pt x="1080" y="13089"/>
                    <a:pt x="2125" y="12768"/>
                    <a:pt x="3055" y="12435"/>
                  </a:cubicBezTo>
                  <a:cubicBezTo>
                    <a:pt x="9737" y="10035"/>
                    <a:pt x="14858" y="5523"/>
                    <a:pt x="17177" y="0"/>
                  </a:cubicBezTo>
                  <a:cubicBezTo>
                    <a:pt x="17200" y="311"/>
                    <a:pt x="17211" y="632"/>
                    <a:pt x="17211" y="9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1264478" y="2910462"/>
              <a:ext cx="641002" cy="526783"/>
            </a:xfrm>
            <a:custGeom>
              <a:avLst/>
              <a:gdLst/>
              <a:ahLst/>
              <a:cxnLst/>
              <a:rect l="l" t="t" r="r" b="b"/>
              <a:pathLst>
                <a:path w="18486" h="15192" extrusionOk="0">
                  <a:moveTo>
                    <a:pt x="18485" y="1735"/>
                  </a:moveTo>
                  <a:cubicBezTo>
                    <a:pt x="18462" y="1746"/>
                    <a:pt x="18439" y="1769"/>
                    <a:pt x="18427" y="1792"/>
                  </a:cubicBezTo>
                  <a:cubicBezTo>
                    <a:pt x="16189" y="7395"/>
                    <a:pt x="11045" y="11987"/>
                    <a:pt x="4317" y="14399"/>
                  </a:cubicBezTo>
                  <a:cubicBezTo>
                    <a:pt x="3261" y="14778"/>
                    <a:pt x="2078" y="15133"/>
                    <a:pt x="861" y="15191"/>
                  </a:cubicBezTo>
                  <a:cubicBezTo>
                    <a:pt x="562" y="15076"/>
                    <a:pt x="276" y="14939"/>
                    <a:pt x="0" y="14801"/>
                  </a:cubicBezTo>
                  <a:cubicBezTo>
                    <a:pt x="3800" y="14181"/>
                    <a:pt x="7589" y="12436"/>
                    <a:pt x="10758" y="9829"/>
                  </a:cubicBezTo>
                  <a:cubicBezTo>
                    <a:pt x="13824" y="7292"/>
                    <a:pt x="16396" y="3904"/>
                    <a:pt x="18233" y="1"/>
                  </a:cubicBezTo>
                  <a:cubicBezTo>
                    <a:pt x="18347" y="564"/>
                    <a:pt x="18439" y="1138"/>
                    <a:pt x="18485" y="17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1181639" y="2864275"/>
              <a:ext cx="712259" cy="553448"/>
            </a:xfrm>
            <a:custGeom>
              <a:avLst/>
              <a:gdLst/>
              <a:ahLst/>
              <a:cxnLst/>
              <a:rect l="l" t="t" r="r" b="b"/>
              <a:pathLst>
                <a:path w="20541" h="15961" extrusionOk="0">
                  <a:moveTo>
                    <a:pt x="20541" y="954"/>
                  </a:moveTo>
                  <a:cubicBezTo>
                    <a:pt x="18716" y="4950"/>
                    <a:pt x="16109" y="8417"/>
                    <a:pt x="12998" y="10977"/>
                  </a:cubicBezTo>
                  <a:cubicBezTo>
                    <a:pt x="9783" y="13641"/>
                    <a:pt x="5913" y="15386"/>
                    <a:pt x="2033" y="15960"/>
                  </a:cubicBezTo>
                  <a:cubicBezTo>
                    <a:pt x="1321" y="15582"/>
                    <a:pt x="644" y="15145"/>
                    <a:pt x="1" y="14663"/>
                  </a:cubicBezTo>
                  <a:cubicBezTo>
                    <a:pt x="1" y="14605"/>
                    <a:pt x="1" y="14548"/>
                    <a:pt x="12" y="14491"/>
                  </a:cubicBezTo>
                  <a:cubicBezTo>
                    <a:pt x="1091" y="14479"/>
                    <a:pt x="2159" y="14250"/>
                    <a:pt x="3135" y="14043"/>
                  </a:cubicBezTo>
                  <a:cubicBezTo>
                    <a:pt x="4627" y="13722"/>
                    <a:pt x="6166" y="13388"/>
                    <a:pt x="7613" y="12814"/>
                  </a:cubicBezTo>
                  <a:cubicBezTo>
                    <a:pt x="10174" y="11793"/>
                    <a:pt x="12619" y="9956"/>
                    <a:pt x="15305" y="7017"/>
                  </a:cubicBezTo>
                  <a:cubicBezTo>
                    <a:pt x="17522" y="4605"/>
                    <a:pt x="19152" y="2297"/>
                    <a:pt x="20288" y="1"/>
                  </a:cubicBezTo>
                  <a:cubicBezTo>
                    <a:pt x="20380" y="311"/>
                    <a:pt x="20472" y="633"/>
                    <a:pt x="20541" y="9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1152200" y="2763578"/>
              <a:ext cx="724603" cy="587672"/>
            </a:xfrm>
            <a:custGeom>
              <a:avLst/>
              <a:gdLst/>
              <a:ahLst/>
              <a:cxnLst/>
              <a:rect l="l" t="t" r="r" b="b"/>
              <a:pathLst>
                <a:path w="20897" h="16948" extrusionOk="0">
                  <a:moveTo>
                    <a:pt x="20379" y="942"/>
                  </a:moveTo>
                  <a:cubicBezTo>
                    <a:pt x="20242" y="930"/>
                    <a:pt x="20104" y="965"/>
                    <a:pt x="19989" y="1057"/>
                  </a:cubicBezTo>
                  <a:cubicBezTo>
                    <a:pt x="19943" y="1091"/>
                    <a:pt x="19932" y="1160"/>
                    <a:pt x="19966" y="1206"/>
                  </a:cubicBezTo>
                  <a:cubicBezTo>
                    <a:pt x="20012" y="1263"/>
                    <a:pt x="20081" y="1275"/>
                    <a:pt x="20127" y="1241"/>
                  </a:cubicBezTo>
                  <a:cubicBezTo>
                    <a:pt x="20231" y="1160"/>
                    <a:pt x="20368" y="1149"/>
                    <a:pt x="20494" y="1183"/>
                  </a:cubicBezTo>
                  <a:cubicBezTo>
                    <a:pt x="20540" y="1309"/>
                    <a:pt x="20598" y="1424"/>
                    <a:pt x="20655" y="1550"/>
                  </a:cubicBezTo>
                  <a:cubicBezTo>
                    <a:pt x="20219" y="1504"/>
                    <a:pt x="19782" y="1562"/>
                    <a:pt x="19381" y="1723"/>
                  </a:cubicBezTo>
                  <a:cubicBezTo>
                    <a:pt x="19323" y="1746"/>
                    <a:pt x="19300" y="1815"/>
                    <a:pt x="19323" y="1872"/>
                  </a:cubicBezTo>
                  <a:cubicBezTo>
                    <a:pt x="19335" y="1917"/>
                    <a:pt x="19381" y="1940"/>
                    <a:pt x="19427" y="1940"/>
                  </a:cubicBezTo>
                  <a:cubicBezTo>
                    <a:pt x="19438" y="1940"/>
                    <a:pt x="19450" y="1940"/>
                    <a:pt x="19461" y="1929"/>
                  </a:cubicBezTo>
                  <a:cubicBezTo>
                    <a:pt x="19874" y="1780"/>
                    <a:pt x="20311" y="1723"/>
                    <a:pt x="20747" y="1780"/>
                  </a:cubicBezTo>
                  <a:cubicBezTo>
                    <a:pt x="20793" y="1917"/>
                    <a:pt x="20851" y="2044"/>
                    <a:pt x="20897" y="2182"/>
                  </a:cubicBezTo>
                  <a:cubicBezTo>
                    <a:pt x="20300" y="2239"/>
                    <a:pt x="19714" y="2423"/>
                    <a:pt x="19197" y="2721"/>
                  </a:cubicBezTo>
                  <a:cubicBezTo>
                    <a:pt x="19139" y="2756"/>
                    <a:pt x="19128" y="2825"/>
                    <a:pt x="19151" y="2882"/>
                  </a:cubicBezTo>
                  <a:cubicBezTo>
                    <a:pt x="19174" y="2917"/>
                    <a:pt x="19208" y="2940"/>
                    <a:pt x="19254" y="2940"/>
                  </a:cubicBezTo>
                  <a:cubicBezTo>
                    <a:pt x="19277" y="2940"/>
                    <a:pt x="19289" y="2928"/>
                    <a:pt x="19312" y="2917"/>
                  </a:cubicBezTo>
                  <a:cubicBezTo>
                    <a:pt x="19782" y="2641"/>
                    <a:pt x="20322" y="2469"/>
                    <a:pt x="20874" y="2412"/>
                  </a:cubicBezTo>
                  <a:cubicBezTo>
                    <a:pt x="19748" y="4777"/>
                    <a:pt x="18095" y="7130"/>
                    <a:pt x="15822" y="9610"/>
                  </a:cubicBezTo>
                  <a:cubicBezTo>
                    <a:pt x="13181" y="12492"/>
                    <a:pt x="10793" y="14306"/>
                    <a:pt x="8290" y="15294"/>
                  </a:cubicBezTo>
                  <a:cubicBezTo>
                    <a:pt x="6877" y="15856"/>
                    <a:pt x="5362" y="16189"/>
                    <a:pt x="3892" y="16499"/>
                  </a:cubicBezTo>
                  <a:cubicBezTo>
                    <a:pt x="2928" y="16706"/>
                    <a:pt x="1929" y="16924"/>
                    <a:pt x="942" y="16947"/>
                  </a:cubicBezTo>
                  <a:cubicBezTo>
                    <a:pt x="1022" y="16683"/>
                    <a:pt x="1136" y="16430"/>
                    <a:pt x="1297" y="16212"/>
                  </a:cubicBezTo>
                  <a:cubicBezTo>
                    <a:pt x="1343" y="16155"/>
                    <a:pt x="1332" y="16086"/>
                    <a:pt x="1274" y="16052"/>
                  </a:cubicBezTo>
                  <a:cubicBezTo>
                    <a:pt x="1228" y="16006"/>
                    <a:pt x="1159" y="16017"/>
                    <a:pt x="1114" y="16075"/>
                  </a:cubicBezTo>
                  <a:cubicBezTo>
                    <a:pt x="930" y="16327"/>
                    <a:pt x="792" y="16626"/>
                    <a:pt x="712" y="16947"/>
                  </a:cubicBezTo>
                  <a:cubicBezTo>
                    <a:pt x="483" y="16935"/>
                    <a:pt x="253" y="16924"/>
                    <a:pt x="34" y="16901"/>
                  </a:cubicBezTo>
                  <a:cubicBezTo>
                    <a:pt x="23" y="16889"/>
                    <a:pt x="11" y="16889"/>
                    <a:pt x="0" y="16878"/>
                  </a:cubicBezTo>
                  <a:cubicBezTo>
                    <a:pt x="92" y="16258"/>
                    <a:pt x="333" y="15661"/>
                    <a:pt x="712" y="15156"/>
                  </a:cubicBezTo>
                  <a:cubicBezTo>
                    <a:pt x="1802" y="14937"/>
                    <a:pt x="2825" y="14570"/>
                    <a:pt x="3697" y="14215"/>
                  </a:cubicBezTo>
                  <a:cubicBezTo>
                    <a:pt x="10505" y="11436"/>
                    <a:pt x="16246" y="6395"/>
                    <a:pt x="19874" y="1"/>
                  </a:cubicBezTo>
                  <a:cubicBezTo>
                    <a:pt x="20047" y="299"/>
                    <a:pt x="20219" y="621"/>
                    <a:pt x="20379" y="9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1041517" y="2687535"/>
              <a:ext cx="795063" cy="600814"/>
            </a:xfrm>
            <a:custGeom>
              <a:avLst/>
              <a:gdLst/>
              <a:ahLst/>
              <a:cxnLst/>
              <a:rect l="l" t="t" r="r" b="b"/>
              <a:pathLst>
                <a:path w="22929" h="17327" extrusionOk="0">
                  <a:moveTo>
                    <a:pt x="6797" y="16201"/>
                  </a:moveTo>
                  <a:cubicBezTo>
                    <a:pt x="5959" y="16545"/>
                    <a:pt x="4983" y="16901"/>
                    <a:pt x="3938" y="17119"/>
                  </a:cubicBezTo>
                  <a:cubicBezTo>
                    <a:pt x="3892" y="17074"/>
                    <a:pt x="3823" y="17085"/>
                    <a:pt x="3789" y="17130"/>
                  </a:cubicBezTo>
                  <a:lnTo>
                    <a:pt x="3777" y="17142"/>
                  </a:lnTo>
                  <a:cubicBezTo>
                    <a:pt x="3491" y="17199"/>
                    <a:pt x="3203" y="17245"/>
                    <a:pt x="2917" y="17280"/>
                  </a:cubicBezTo>
                  <a:cubicBezTo>
                    <a:pt x="3020" y="17085"/>
                    <a:pt x="3123" y="16901"/>
                    <a:pt x="3249" y="16740"/>
                  </a:cubicBezTo>
                  <a:cubicBezTo>
                    <a:pt x="3295" y="16683"/>
                    <a:pt x="3284" y="16614"/>
                    <a:pt x="3226" y="16579"/>
                  </a:cubicBezTo>
                  <a:cubicBezTo>
                    <a:pt x="3180" y="16545"/>
                    <a:pt x="3111" y="16545"/>
                    <a:pt x="3077" y="16602"/>
                  </a:cubicBezTo>
                  <a:cubicBezTo>
                    <a:pt x="2905" y="16821"/>
                    <a:pt x="2767" y="17051"/>
                    <a:pt x="2652" y="17303"/>
                  </a:cubicBezTo>
                  <a:cubicBezTo>
                    <a:pt x="2354" y="17326"/>
                    <a:pt x="2055" y="17326"/>
                    <a:pt x="1746" y="17326"/>
                  </a:cubicBezTo>
                  <a:cubicBezTo>
                    <a:pt x="1849" y="16970"/>
                    <a:pt x="2021" y="16648"/>
                    <a:pt x="2251" y="16373"/>
                  </a:cubicBezTo>
                  <a:cubicBezTo>
                    <a:pt x="2297" y="16327"/>
                    <a:pt x="2285" y="16247"/>
                    <a:pt x="2239" y="16212"/>
                  </a:cubicBezTo>
                  <a:cubicBezTo>
                    <a:pt x="2193" y="16166"/>
                    <a:pt x="2124" y="16178"/>
                    <a:pt x="2078" y="16224"/>
                  </a:cubicBezTo>
                  <a:cubicBezTo>
                    <a:pt x="1815" y="16533"/>
                    <a:pt x="1619" y="16913"/>
                    <a:pt x="1516" y="17314"/>
                  </a:cubicBezTo>
                  <a:cubicBezTo>
                    <a:pt x="1504" y="17314"/>
                    <a:pt x="1504" y="17303"/>
                    <a:pt x="1493" y="17303"/>
                  </a:cubicBezTo>
                  <a:cubicBezTo>
                    <a:pt x="1332" y="17108"/>
                    <a:pt x="1183" y="16901"/>
                    <a:pt x="1034" y="16706"/>
                  </a:cubicBezTo>
                  <a:cubicBezTo>
                    <a:pt x="1034" y="16442"/>
                    <a:pt x="1195" y="16178"/>
                    <a:pt x="1424" y="16074"/>
                  </a:cubicBezTo>
                  <a:cubicBezTo>
                    <a:pt x="1481" y="16040"/>
                    <a:pt x="1516" y="15982"/>
                    <a:pt x="1481" y="15925"/>
                  </a:cubicBezTo>
                  <a:cubicBezTo>
                    <a:pt x="1458" y="15868"/>
                    <a:pt x="1389" y="15834"/>
                    <a:pt x="1332" y="15868"/>
                  </a:cubicBezTo>
                  <a:cubicBezTo>
                    <a:pt x="1103" y="15971"/>
                    <a:pt x="919" y="16189"/>
                    <a:pt x="850" y="16431"/>
                  </a:cubicBezTo>
                  <a:cubicBezTo>
                    <a:pt x="529" y="15982"/>
                    <a:pt x="253" y="15512"/>
                    <a:pt x="0" y="15018"/>
                  </a:cubicBezTo>
                  <a:cubicBezTo>
                    <a:pt x="4489" y="14719"/>
                    <a:pt x="8979" y="13158"/>
                    <a:pt x="12676" y="10598"/>
                  </a:cubicBezTo>
                  <a:cubicBezTo>
                    <a:pt x="16465" y="7980"/>
                    <a:pt x="19565" y="4225"/>
                    <a:pt x="21413" y="0"/>
                  </a:cubicBezTo>
                  <a:cubicBezTo>
                    <a:pt x="21976" y="597"/>
                    <a:pt x="22492" y="1252"/>
                    <a:pt x="22928" y="1964"/>
                  </a:cubicBezTo>
                  <a:cubicBezTo>
                    <a:pt x="19335" y="8371"/>
                    <a:pt x="13606" y="13422"/>
                    <a:pt x="6797" y="16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1178067" y="3099963"/>
              <a:ext cx="16367" cy="37484"/>
            </a:xfrm>
            <a:custGeom>
              <a:avLst/>
              <a:gdLst/>
              <a:ahLst/>
              <a:cxnLst/>
              <a:rect l="l" t="t" r="r" b="b"/>
              <a:pathLst>
                <a:path w="472" h="1081" extrusionOk="0">
                  <a:moveTo>
                    <a:pt x="357" y="185"/>
                  </a:moveTo>
                  <a:cubicBezTo>
                    <a:pt x="390" y="128"/>
                    <a:pt x="368" y="59"/>
                    <a:pt x="311" y="36"/>
                  </a:cubicBezTo>
                  <a:cubicBezTo>
                    <a:pt x="253" y="1"/>
                    <a:pt x="184" y="24"/>
                    <a:pt x="161" y="82"/>
                  </a:cubicBezTo>
                  <a:cubicBezTo>
                    <a:pt x="0" y="380"/>
                    <a:pt x="46" y="771"/>
                    <a:pt x="253" y="1034"/>
                  </a:cubicBezTo>
                  <a:cubicBezTo>
                    <a:pt x="276" y="1069"/>
                    <a:pt x="311" y="1080"/>
                    <a:pt x="345" y="1080"/>
                  </a:cubicBezTo>
                  <a:cubicBezTo>
                    <a:pt x="368" y="1080"/>
                    <a:pt x="390" y="1069"/>
                    <a:pt x="413" y="1057"/>
                  </a:cubicBezTo>
                  <a:cubicBezTo>
                    <a:pt x="459" y="1023"/>
                    <a:pt x="471" y="942"/>
                    <a:pt x="425" y="896"/>
                  </a:cubicBezTo>
                  <a:cubicBezTo>
                    <a:pt x="276" y="702"/>
                    <a:pt x="253" y="403"/>
                    <a:pt x="357" y="18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1207923" y="3094831"/>
              <a:ext cx="11998" cy="29474"/>
            </a:xfrm>
            <a:custGeom>
              <a:avLst/>
              <a:gdLst/>
              <a:ahLst/>
              <a:cxnLst/>
              <a:rect l="l" t="t" r="r" b="b"/>
              <a:pathLst>
                <a:path w="346" h="850" extrusionOk="0">
                  <a:moveTo>
                    <a:pt x="241" y="92"/>
                  </a:moveTo>
                  <a:cubicBezTo>
                    <a:pt x="230" y="34"/>
                    <a:pt x="172" y="0"/>
                    <a:pt x="104" y="0"/>
                  </a:cubicBezTo>
                  <a:cubicBezTo>
                    <a:pt x="47" y="11"/>
                    <a:pt x="1" y="69"/>
                    <a:pt x="12" y="138"/>
                  </a:cubicBezTo>
                  <a:lnTo>
                    <a:pt x="116" y="758"/>
                  </a:lnTo>
                  <a:cubicBezTo>
                    <a:pt x="127" y="815"/>
                    <a:pt x="172" y="850"/>
                    <a:pt x="230" y="850"/>
                  </a:cubicBezTo>
                  <a:lnTo>
                    <a:pt x="241" y="850"/>
                  </a:lnTo>
                  <a:cubicBezTo>
                    <a:pt x="310" y="838"/>
                    <a:pt x="345" y="781"/>
                    <a:pt x="333" y="72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1112774" y="3214634"/>
              <a:ext cx="11581" cy="13974"/>
            </a:xfrm>
            <a:custGeom>
              <a:avLst/>
              <a:gdLst/>
              <a:ahLst/>
              <a:cxnLst/>
              <a:rect l="l" t="t" r="r" b="b"/>
              <a:pathLst>
                <a:path w="334" h="403" extrusionOk="0">
                  <a:moveTo>
                    <a:pt x="173" y="13"/>
                  </a:moveTo>
                  <a:cubicBezTo>
                    <a:pt x="104" y="35"/>
                    <a:pt x="58" y="92"/>
                    <a:pt x="23" y="150"/>
                  </a:cubicBezTo>
                  <a:cubicBezTo>
                    <a:pt x="0" y="207"/>
                    <a:pt x="0" y="288"/>
                    <a:pt x="23" y="345"/>
                  </a:cubicBezTo>
                  <a:cubicBezTo>
                    <a:pt x="35" y="380"/>
                    <a:pt x="81" y="403"/>
                    <a:pt x="127" y="403"/>
                  </a:cubicBezTo>
                  <a:cubicBezTo>
                    <a:pt x="138" y="403"/>
                    <a:pt x="161" y="403"/>
                    <a:pt x="173" y="391"/>
                  </a:cubicBezTo>
                  <a:cubicBezTo>
                    <a:pt x="230" y="368"/>
                    <a:pt x="265" y="288"/>
                    <a:pt x="242" y="230"/>
                  </a:cubicBezTo>
                  <a:cubicBezTo>
                    <a:pt x="311" y="207"/>
                    <a:pt x="334" y="150"/>
                    <a:pt x="311" y="81"/>
                  </a:cubicBezTo>
                  <a:cubicBezTo>
                    <a:pt x="288" y="24"/>
                    <a:pt x="230" y="1"/>
                    <a:pt x="173" y="1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1470690" y="2949888"/>
              <a:ext cx="24723" cy="16367"/>
            </a:xfrm>
            <a:custGeom>
              <a:avLst/>
              <a:gdLst/>
              <a:ahLst/>
              <a:cxnLst/>
              <a:rect l="l" t="t" r="r" b="b"/>
              <a:pathLst>
                <a:path w="713" h="472" extrusionOk="0">
                  <a:moveTo>
                    <a:pt x="115" y="230"/>
                  </a:moveTo>
                  <a:lnTo>
                    <a:pt x="115" y="230"/>
                  </a:ln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lnTo>
                    <a:pt x="115" y="1"/>
                  </a:lnTo>
                  <a:cubicBezTo>
                    <a:pt x="46" y="1"/>
                    <a:pt x="0" y="47"/>
                    <a:pt x="0" y="116"/>
                  </a:cubicBezTo>
                  <a:cubicBezTo>
                    <a:pt x="0" y="173"/>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1488999" y="2935567"/>
              <a:ext cx="21117" cy="13939"/>
            </a:xfrm>
            <a:custGeom>
              <a:avLst/>
              <a:gdLst/>
              <a:ahLst/>
              <a:cxnLst/>
              <a:rect l="l" t="t" r="r" b="b"/>
              <a:pathLst>
                <a:path w="609" h="402" extrusionOk="0">
                  <a:moveTo>
                    <a:pt x="103" y="230"/>
                  </a:move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ubicBezTo>
                    <a:pt x="58" y="1"/>
                    <a:pt x="12" y="46"/>
                    <a:pt x="1" y="103"/>
                  </a:cubicBezTo>
                  <a:cubicBezTo>
                    <a:pt x="1" y="172"/>
                    <a:pt x="47" y="230"/>
                    <a:pt x="103"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1254491" y="2647312"/>
              <a:ext cx="25139" cy="18759"/>
            </a:xfrm>
            <a:custGeom>
              <a:avLst/>
              <a:gdLst/>
              <a:ahLst/>
              <a:cxnLst/>
              <a:rect l="l" t="t" r="r" b="b"/>
              <a:pathLst>
                <a:path w="725" h="541" extrusionOk="0">
                  <a:moveTo>
                    <a:pt x="655" y="333"/>
                  </a:moveTo>
                  <a:lnTo>
                    <a:pt x="184" y="35"/>
                  </a:lnTo>
                  <a:cubicBezTo>
                    <a:pt x="138" y="1"/>
                    <a:pt x="69" y="12"/>
                    <a:pt x="35" y="58"/>
                  </a:cubicBezTo>
                  <a:cubicBezTo>
                    <a:pt x="1" y="116"/>
                    <a:pt x="13" y="185"/>
                    <a:pt x="58" y="219"/>
                  </a:cubicBezTo>
                  <a:lnTo>
                    <a:pt x="529" y="529"/>
                  </a:lnTo>
                  <a:cubicBezTo>
                    <a:pt x="552" y="540"/>
                    <a:pt x="575" y="540"/>
                    <a:pt x="598" y="540"/>
                  </a:cubicBezTo>
                  <a:cubicBezTo>
                    <a:pt x="633" y="540"/>
                    <a:pt x="666" y="529"/>
                    <a:pt x="689" y="494"/>
                  </a:cubicBezTo>
                  <a:cubicBezTo>
                    <a:pt x="724" y="437"/>
                    <a:pt x="712" y="368"/>
                    <a:pt x="655"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1564660" y="3121878"/>
              <a:ext cx="33461" cy="37484"/>
            </a:xfrm>
            <a:custGeom>
              <a:avLst/>
              <a:gdLst/>
              <a:ahLst/>
              <a:cxnLst/>
              <a:rect l="l" t="t" r="r" b="b"/>
              <a:pathLst>
                <a:path w="965" h="1081" extrusionOk="0">
                  <a:moveTo>
                    <a:pt x="207" y="35"/>
                  </a:moveTo>
                  <a:cubicBezTo>
                    <a:pt x="149" y="1"/>
                    <a:pt x="80" y="12"/>
                    <a:pt x="46" y="58"/>
                  </a:cubicBezTo>
                  <a:cubicBezTo>
                    <a:pt x="0" y="104"/>
                    <a:pt x="11" y="185"/>
                    <a:pt x="69" y="219"/>
                  </a:cubicBezTo>
                  <a:cubicBezTo>
                    <a:pt x="345" y="425"/>
                    <a:pt x="574" y="713"/>
                    <a:pt x="735" y="1022"/>
                  </a:cubicBezTo>
                  <a:cubicBezTo>
                    <a:pt x="758" y="1057"/>
                    <a:pt x="792" y="1080"/>
                    <a:pt x="838" y="1080"/>
                  </a:cubicBezTo>
                  <a:cubicBezTo>
                    <a:pt x="861" y="1080"/>
                    <a:pt x="873" y="1080"/>
                    <a:pt x="896" y="1068"/>
                  </a:cubicBezTo>
                  <a:cubicBezTo>
                    <a:pt x="942" y="1034"/>
                    <a:pt x="965" y="965"/>
                    <a:pt x="942" y="907"/>
                  </a:cubicBezTo>
                  <a:cubicBezTo>
                    <a:pt x="758" y="575"/>
                    <a:pt x="505" y="264"/>
                    <a:pt x="207" y="3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7"/>
            <p:cNvSpPr/>
            <p:nvPr/>
          </p:nvSpPr>
          <p:spPr>
            <a:xfrm>
              <a:off x="1593683" y="3105962"/>
              <a:ext cx="29127" cy="28711"/>
            </a:xfrm>
            <a:custGeom>
              <a:avLst/>
              <a:gdLst/>
              <a:ahLst/>
              <a:cxnLst/>
              <a:rect l="l" t="t" r="r" b="b"/>
              <a:pathLst>
                <a:path w="840" h="828" extrusionOk="0">
                  <a:moveTo>
                    <a:pt x="196" y="35"/>
                  </a:moveTo>
                  <a:cubicBezTo>
                    <a:pt x="162" y="1"/>
                    <a:pt x="82" y="1"/>
                    <a:pt x="36" y="35"/>
                  </a:cubicBezTo>
                  <a:cubicBezTo>
                    <a:pt x="1" y="81"/>
                    <a:pt x="1" y="161"/>
                    <a:pt x="36" y="195"/>
                  </a:cubicBezTo>
                  <a:lnTo>
                    <a:pt x="633" y="792"/>
                  </a:lnTo>
                  <a:cubicBezTo>
                    <a:pt x="656" y="815"/>
                    <a:pt x="679" y="827"/>
                    <a:pt x="713" y="827"/>
                  </a:cubicBezTo>
                  <a:cubicBezTo>
                    <a:pt x="748" y="827"/>
                    <a:pt x="771" y="815"/>
                    <a:pt x="793" y="792"/>
                  </a:cubicBezTo>
                  <a:cubicBezTo>
                    <a:pt x="839" y="746"/>
                    <a:pt x="839" y="678"/>
                    <a:pt x="793" y="63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1203519" y="3291093"/>
              <a:ext cx="11998" cy="7975"/>
            </a:xfrm>
            <a:custGeom>
              <a:avLst/>
              <a:gdLst/>
              <a:ahLst/>
              <a:cxnLst/>
              <a:rect l="l" t="t" r="r" b="b"/>
              <a:pathLst>
                <a:path w="346" h="230" extrusionOk="0">
                  <a:moveTo>
                    <a:pt x="231" y="0"/>
                  </a:moveTo>
                  <a:lnTo>
                    <a:pt x="116" y="0"/>
                  </a:ln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7"/>
            <p:cNvSpPr/>
            <p:nvPr/>
          </p:nvSpPr>
          <p:spPr>
            <a:xfrm>
              <a:off x="1100811" y="2859524"/>
              <a:ext cx="11998" cy="7975"/>
            </a:xfrm>
            <a:custGeom>
              <a:avLst/>
              <a:gdLst/>
              <a:ahLst/>
              <a:cxnLst/>
              <a:rect l="l" t="t" r="r" b="b"/>
              <a:pathLst>
                <a:path w="346" h="230" extrusionOk="0">
                  <a:moveTo>
                    <a:pt x="230" y="0"/>
                  </a:moveTo>
                  <a:lnTo>
                    <a:pt x="105" y="0"/>
                  </a:ln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1047100" y="2908867"/>
              <a:ext cx="11963" cy="8010"/>
            </a:xfrm>
            <a:custGeom>
              <a:avLst/>
              <a:gdLst/>
              <a:ahLst/>
              <a:cxnLst/>
              <a:rect l="l" t="t" r="r" b="b"/>
              <a:pathLst>
                <a:path w="345" h="231" extrusionOk="0">
                  <a:moveTo>
                    <a:pt x="241" y="1"/>
                  </a:moveTo>
                  <a:lnTo>
                    <a:pt x="115" y="1"/>
                  </a:ln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1561053" y="2617075"/>
              <a:ext cx="7975" cy="11963"/>
            </a:xfrm>
            <a:custGeom>
              <a:avLst/>
              <a:gdLst/>
              <a:ahLst/>
              <a:cxnLst/>
              <a:rect l="l" t="t" r="r" b="b"/>
              <a:pathLst>
                <a:path w="230" h="345" extrusionOk="0">
                  <a:moveTo>
                    <a:pt x="115" y="345"/>
                  </a:moveTo>
                  <a:cubicBezTo>
                    <a:pt x="173" y="345"/>
                    <a:pt x="230" y="299"/>
                    <a:pt x="230" y="230"/>
                  </a:cubicBezTo>
                  <a:lnTo>
                    <a:pt x="230" y="115"/>
                  </a:lnTo>
                  <a:cubicBezTo>
                    <a:pt x="230" y="46"/>
                    <a:pt x="173" y="0"/>
                    <a:pt x="115" y="0"/>
                  </a:cubicBezTo>
                  <a:cubicBezTo>
                    <a:pt x="46" y="0"/>
                    <a:pt x="0" y="46"/>
                    <a:pt x="0" y="115"/>
                  </a:cubicBezTo>
                  <a:lnTo>
                    <a:pt x="0" y="230"/>
                  </a:lnTo>
                  <a:cubicBezTo>
                    <a:pt x="0" y="299"/>
                    <a:pt x="46" y="345"/>
                    <a:pt x="11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37"/>
            <p:cNvGrpSpPr/>
            <p:nvPr/>
          </p:nvGrpSpPr>
          <p:grpSpPr>
            <a:xfrm>
              <a:off x="970225" y="2539021"/>
              <a:ext cx="961122" cy="961122"/>
              <a:chOff x="970225" y="2539021"/>
              <a:chExt cx="961122" cy="961122"/>
            </a:xfrm>
          </p:grpSpPr>
          <p:sp>
            <p:nvSpPr>
              <p:cNvPr id="442" name="Google Shape;442;p37"/>
              <p:cNvSpPr/>
              <p:nvPr/>
            </p:nvSpPr>
            <p:spPr>
              <a:xfrm>
                <a:off x="970225" y="2539021"/>
                <a:ext cx="961122" cy="961122"/>
              </a:xfrm>
              <a:custGeom>
                <a:avLst/>
                <a:gdLst/>
                <a:ahLst/>
                <a:cxnLst/>
                <a:rect l="l" t="t" r="r" b="b"/>
                <a:pathLst>
                  <a:path w="27718" h="27718" extrusionOk="0">
                    <a:moveTo>
                      <a:pt x="14181" y="701"/>
                    </a:moveTo>
                    <a:lnTo>
                      <a:pt x="14181" y="701"/>
                    </a:lnTo>
                    <a:cubicBezTo>
                      <a:pt x="11758" y="4099"/>
                      <a:pt x="7647" y="6212"/>
                      <a:pt x="3468" y="6224"/>
                    </a:cubicBezTo>
                    <a:cubicBezTo>
                      <a:pt x="5030" y="4272"/>
                      <a:pt x="7142" y="2688"/>
                      <a:pt x="9542" y="1723"/>
                    </a:cubicBezTo>
                    <a:cubicBezTo>
                      <a:pt x="9714" y="1941"/>
                      <a:pt x="9841" y="2216"/>
                      <a:pt x="9875" y="2492"/>
                    </a:cubicBezTo>
                    <a:cubicBezTo>
                      <a:pt x="9875" y="2550"/>
                      <a:pt x="9921" y="2596"/>
                      <a:pt x="9979" y="2596"/>
                    </a:cubicBezTo>
                    <a:lnTo>
                      <a:pt x="10002" y="2596"/>
                    </a:lnTo>
                    <a:cubicBezTo>
                      <a:pt x="10059" y="2584"/>
                      <a:pt x="10104" y="2527"/>
                      <a:pt x="10093" y="2469"/>
                    </a:cubicBezTo>
                    <a:cubicBezTo>
                      <a:pt x="10059" y="2171"/>
                      <a:pt x="9944" y="1884"/>
                      <a:pt x="9760" y="1631"/>
                    </a:cubicBezTo>
                    <a:cubicBezTo>
                      <a:pt x="9898" y="1585"/>
                      <a:pt x="10036" y="1528"/>
                      <a:pt x="10173" y="1482"/>
                    </a:cubicBezTo>
                    <a:cubicBezTo>
                      <a:pt x="10311" y="1677"/>
                      <a:pt x="10415" y="1907"/>
                      <a:pt x="10449" y="2148"/>
                    </a:cubicBezTo>
                    <a:cubicBezTo>
                      <a:pt x="10461" y="2205"/>
                      <a:pt x="10507" y="2239"/>
                      <a:pt x="10564" y="2239"/>
                    </a:cubicBezTo>
                    <a:lnTo>
                      <a:pt x="10576" y="2239"/>
                    </a:lnTo>
                    <a:cubicBezTo>
                      <a:pt x="10645" y="2228"/>
                      <a:pt x="10691" y="2171"/>
                      <a:pt x="10679" y="2114"/>
                    </a:cubicBezTo>
                    <a:cubicBezTo>
                      <a:pt x="10645" y="1861"/>
                      <a:pt x="10541" y="1619"/>
                      <a:pt x="10403" y="1413"/>
                    </a:cubicBezTo>
                    <a:cubicBezTo>
                      <a:pt x="10576" y="1356"/>
                      <a:pt x="10759" y="1298"/>
                      <a:pt x="10931" y="1241"/>
                    </a:cubicBezTo>
                    <a:cubicBezTo>
                      <a:pt x="10989" y="1379"/>
                      <a:pt x="11035" y="1517"/>
                      <a:pt x="11046" y="1665"/>
                    </a:cubicBezTo>
                    <a:cubicBezTo>
                      <a:pt x="11058" y="1723"/>
                      <a:pt x="11104" y="1769"/>
                      <a:pt x="11161" y="1769"/>
                    </a:cubicBezTo>
                    <a:lnTo>
                      <a:pt x="11184" y="1769"/>
                    </a:lnTo>
                    <a:cubicBezTo>
                      <a:pt x="11242" y="1757"/>
                      <a:pt x="11288" y="1700"/>
                      <a:pt x="11276" y="1642"/>
                    </a:cubicBezTo>
                    <a:cubicBezTo>
                      <a:pt x="11253" y="1482"/>
                      <a:pt x="11219" y="1333"/>
                      <a:pt x="11150" y="1183"/>
                    </a:cubicBezTo>
                    <a:cubicBezTo>
                      <a:pt x="12125" y="919"/>
                      <a:pt x="13148" y="747"/>
                      <a:pt x="14181" y="701"/>
                    </a:cubicBezTo>
                    <a:close/>
                    <a:moveTo>
                      <a:pt x="14858" y="678"/>
                    </a:moveTo>
                    <a:cubicBezTo>
                      <a:pt x="15156" y="678"/>
                      <a:pt x="15467" y="701"/>
                      <a:pt x="15765" y="713"/>
                    </a:cubicBezTo>
                    <a:cubicBezTo>
                      <a:pt x="13034" y="4854"/>
                      <a:pt x="8211" y="7420"/>
                      <a:pt x="3263" y="7420"/>
                    </a:cubicBezTo>
                    <a:cubicBezTo>
                      <a:pt x="3052" y="7420"/>
                      <a:pt x="2841" y="7415"/>
                      <a:pt x="2631" y="7406"/>
                    </a:cubicBezTo>
                    <a:cubicBezTo>
                      <a:pt x="2791" y="7153"/>
                      <a:pt x="2952" y="6913"/>
                      <a:pt x="3124" y="6683"/>
                    </a:cubicBezTo>
                    <a:lnTo>
                      <a:pt x="3434" y="6683"/>
                    </a:lnTo>
                    <a:cubicBezTo>
                      <a:pt x="7866" y="6683"/>
                      <a:pt x="12252" y="4375"/>
                      <a:pt x="14732" y="713"/>
                    </a:cubicBezTo>
                    <a:cubicBezTo>
                      <a:pt x="14732" y="701"/>
                      <a:pt x="14732" y="690"/>
                      <a:pt x="14743" y="690"/>
                    </a:cubicBezTo>
                    <a:cubicBezTo>
                      <a:pt x="14778" y="690"/>
                      <a:pt x="14812" y="678"/>
                      <a:pt x="14858" y="678"/>
                    </a:cubicBezTo>
                    <a:close/>
                    <a:moveTo>
                      <a:pt x="16029" y="736"/>
                    </a:moveTo>
                    <a:cubicBezTo>
                      <a:pt x="16087" y="747"/>
                      <a:pt x="16144" y="747"/>
                      <a:pt x="16202" y="759"/>
                    </a:cubicBezTo>
                    <a:cubicBezTo>
                      <a:pt x="16350" y="1195"/>
                      <a:pt x="16431" y="1654"/>
                      <a:pt x="16454" y="2125"/>
                    </a:cubicBezTo>
                    <a:cubicBezTo>
                      <a:pt x="16454" y="2193"/>
                      <a:pt x="16500" y="2239"/>
                      <a:pt x="16569" y="2239"/>
                    </a:cubicBezTo>
                    <a:cubicBezTo>
                      <a:pt x="16626" y="2239"/>
                      <a:pt x="16684" y="2182"/>
                      <a:pt x="16672" y="2125"/>
                    </a:cubicBezTo>
                    <a:cubicBezTo>
                      <a:pt x="16661" y="1665"/>
                      <a:pt x="16580" y="1218"/>
                      <a:pt x="16454" y="782"/>
                    </a:cubicBezTo>
                    <a:lnTo>
                      <a:pt x="16454" y="782"/>
                    </a:lnTo>
                    <a:cubicBezTo>
                      <a:pt x="16649" y="805"/>
                      <a:pt x="16845" y="839"/>
                      <a:pt x="17039" y="874"/>
                    </a:cubicBezTo>
                    <a:cubicBezTo>
                      <a:pt x="17062" y="999"/>
                      <a:pt x="17074" y="1137"/>
                      <a:pt x="17039" y="1264"/>
                    </a:cubicBezTo>
                    <a:cubicBezTo>
                      <a:pt x="17016" y="1321"/>
                      <a:pt x="17051" y="1390"/>
                      <a:pt x="17120" y="1402"/>
                    </a:cubicBezTo>
                    <a:cubicBezTo>
                      <a:pt x="17131" y="1402"/>
                      <a:pt x="17131" y="1413"/>
                      <a:pt x="17143" y="1413"/>
                    </a:cubicBezTo>
                    <a:cubicBezTo>
                      <a:pt x="17200" y="1413"/>
                      <a:pt x="17246" y="1379"/>
                      <a:pt x="17258" y="1321"/>
                    </a:cubicBezTo>
                    <a:cubicBezTo>
                      <a:pt x="17292" y="1183"/>
                      <a:pt x="17292" y="1045"/>
                      <a:pt x="17281" y="919"/>
                    </a:cubicBezTo>
                    <a:lnTo>
                      <a:pt x="17281" y="919"/>
                    </a:lnTo>
                    <a:cubicBezTo>
                      <a:pt x="17924" y="1034"/>
                      <a:pt x="18532" y="1206"/>
                      <a:pt x="19129" y="1425"/>
                    </a:cubicBezTo>
                    <a:cubicBezTo>
                      <a:pt x="17430" y="5282"/>
                      <a:pt x="14043" y="7705"/>
                      <a:pt x="11505" y="9071"/>
                    </a:cubicBezTo>
                    <a:cubicBezTo>
                      <a:pt x="8233" y="10817"/>
                      <a:pt x="4559" y="11804"/>
                      <a:pt x="850" y="11953"/>
                    </a:cubicBezTo>
                    <a:cubicBezTo>
                      <a:pt x="942" y="11391"/>
                      <a:pt x="1080" y="10851"/>
                      <a:pt x="1253" y="10322"/>
                    </a:cubicBezTo>
                    <a:cubicBezTo>
                      <a:pt x="1402" y="10357"/>
                      <a:pt x="1551" y="10414"/>
                      <a:pt x="1666" y="10518"/>
                    </a:cubicBezTo>
                    <a:cubicBezTo>
                      <a:pt x="1689" y="10529"/>
                      <a:pt x="1712" y="10541"/>
                      <a:pt x="1735" y="10541"/>
                    </a:cubicBezTo>
                    <a:cubicBezTo>
                      <a:pt x="1769" y="10541"/>
                      <a:pt x="1804" y="10529"/>
                      <a:pt x="1827" y="10506"/>
                    </a:cubicBezTo>
                    <a:cubicBezTo>
                      <a:pt x="1861" y="10449"/>
                      <a:pt x="1861" y="10380"/>
                      <a:pt x="1815" y="10345"/>
                    </a:cubicBezTo>
                    <a:cubicBezTo>
                      <a:pt x="1666" y="10231"/>
                      <a:pt x="1493" y="10151"/>
                      <a:pt x="1322" y="10105"/>
                    </a:cubicBezTo>
                    <a:cubicBezTo>
                      <a:pt x="1424" y="9806"/>
                      <a:pt x="1539" y="9508"/>
                      <a:pt x="1666" y="9220"/>
                    </a:cubicBezTo>
                    <a:cubicBezTo>
                      <a:pt x="2148" y="9416"/>
                      <a:pt x="2585" y="9691"/>
                      <a:pt x="2975" y="10036"/>
                    </a:cubicBezTo>
                    <a:cubicBezTo>
                      <a:pt x="2998" y="10047"/>
                      <a:pt x="3021" y="10059"/>
                      <a:pt x="3044" y="10059"/>
                    </a:cubicBezTo>
                    <a:cubicBezTo>
                      <a:pt x="3078" y="10059"/>
                      <a:pt x="3113" y="10047"/>
                      <a:pt x="3136" y="10024"/>
                    </a:cubicBezTo>
                    <a:cubicBezTo>
                      <a:pt x="3170" y="9978"/>
                      <a:pt x="3170" y="9909"/>
                      <a:pt x="3124" y="9863"/>
                    </a:cubicBezTo>
                    <a:cubicBezTo>
                      <a:pt x="2722" y="9508"/>
                      <a:pt x="2251" y="9220"/>
                      <a:pt x="1758" y="9013"/>
                    </a:cubicBezTo>
                    <a:cubicBezTo>
                      <a:pt x="1861" y="8773"/>
                      <a:pt x="1976" y="8543"/>
                      <a:pt x="2102" y="8314"/>
                    </a:cubicBezTo>
                    <a:lnTo>
                      <a:pt x="3124" y="8945"/>
                    </a:lnTo>
                    <a:cubicBezTo>
                      <a:pt x="3147" y="8957"/>
                      <a:pt x="3159" y="8968"/>
                      <a:pt x="3182" y="8968"/>
                    </a:cubicBezTo>
                    <a:cubicBezTo>
                      <a:pt x="3216" y="8968"/>
                      <a:pt x="3262" y="8945"/>
                      <a:pt x="3284" y="8911"/>
                    </a:cubicBezTo>
                    <a:cubicBezTo>
                      <a:pt x="3307" y="8853"/>
                      <a:pt x="3296" y="8784"/>
                      <a:pt x="3239" y="8761"/>
                    </a:cubicBezTo>
                    <a:lnTo>
                      <a:pt x="2205" y="8118"/>
                    </a:lnTo>
                    <a:cubicBezTo>
                      <a:pt x="2297" y="7946"/>
                      <a:pt x="2389" y="7785"/>
                      <a:pt x="2493" y="7625"/>
                    </a:cubicBezTo>
                    <a:cubicBezTo>
                      <a:pt x="2756" y="7648"/>
                      <a:pt x="3009" y="7648"/>
                      <a:pt x="3273" y="7648"/>
                    </a:cubicBezTo>
                    <a:cubicBezTo>
                      <a:pt x="8336" y="7648"/>
                      <a:pt x="13262" y="4995"/>
                      <a:pt x="16029" y="736"/>
                    </a:cubicBezTo>
                    <a:close/>
                    <a:moveTo>
                      <a:pt x="19554" y="1596"/>
                    </a:moveTo>
                    <a:cubicBezTo>
                      <a:pt x="19968" y="1769"/>
                      <a:pt x="20381" y="1964"/>
                      <a:pt x="20771" y="2182"/>
                    </a:cubicBezTo>
                    <a:cubicBezTo>
                      <a:pt x="20542" y="2308"/>
                      <a:pt x="20369" y="2527"/>
                      <a:pt x="20300" y="2779"/>
                    </a:cubicBezTo>
                    <a:cubicBezTo>
                      <a:pt x="20289" y="2836"/>
                      <a:pt x="20323" y="2905"/>
                      <a:pt x="20392" y="2917"/>
                    </a:cubicBezTo>
                    <a:lnTo>
                      <a:pt x="20415" y="2917"/>
                    </a:lnTo>
                    <a:cubicBezTo>
                      <a:pt x="20461" y="2917"/>
                      <a:pt x="20507" y="2882"/>
                      <a:pt x="20530" y="2836"/>
                    </a:cubicBezTo>
                    <a:cubicBezTo>
                      <a:pt x="20588" y="2596"/>
                      <a:pt x="20782" y="2400"/>
                      <a:pt x="21012" y="2331"/>
                    </a:cubicBezTo>
                    <a:cubicBezTo>
                      <a:pt x="21150" y="2400"/>
                      <a:pt x="21276" y="2481"/>
                      <a:pt x="21402" y="2561"/>
                    </a:cubicBezTo>
                    <a:cubicBezTo>
                      <a:pt x="21379" y="2573"/>
                      <a:pt x="21368" y="2596"/>
                      <a:pt x="21356" y="2607"/>
                    </a:cubicBezTo>
                    <a:cubicBezTo>
                      <a:pt x="17602" y="10276"/>
                      <a:pt x="9382" y="15547"/>
                      <a:pt x="850" y="15777"/>
                    </a:cubicBezTo>
                    <a:cubicBezTo>
                      <a:pt x="736" y="15145"/>
                      <a:pt x="679" y="14502"/>
                      <a:pt x="679" y="13859"/>
                    </a:cubicBezTo>
                    <a:cubicBezTo>
                      <a:pt x="679" y="13365"/>
                      <a:pt x="725" y="12883"/>
                      <a:pt x="782" y="12401"/>
                    </a:cubicBezTo>
                    <a:cubicBezTo>
                      <a:pt x="4582" y="12274"/>
                      <a:pt x="8359" y="11264"/>
                      <a:pt x="11724" y="9473"/>
                    </a:cubicBezTo>
                    <a:cubicBezTo>
                      <a:pt x="14330" y="8072"/>
                      <a:pt x="17797" y="5581"/>
                      <a:pt x="19554" y="1596"/>
                    </a:cubicBezTo>
                    <a:close/>
                    <a:moveTo>
                      <a:pt x="21563" y="2676"/>
                    </a:moveTo>
                    <a:cubicBezTo>
                      <a:pt x="21884" y="2894"/>
                      <a:pt x="22195" y="3124"/>
                      <a:pt x="22493" y="3377"/>
                    </a:cubicBezTo>
                    <a:cubicBezTo>
                      <a:pt x="22091" y="3502"/>
                      <a:pt x="21701" y="3663"/>
                      <a:pt x="21345" y="3882"/>
                    </a:cubicBezTo>
                    <a:cubicBezTo>
                      <a:pt x="21287" y="3916"/>
                      <a:pt x="21264" y="3985"/>
                      <a:pt x="21299" y="4042"/>
                    </a:cubicBezTo>
                    <a:cubicBezTo>
                      <a:pt x="21322" y="4076"/>
                      <a:pt x="21356" y="4088"/>
                      <a:pt x="21402" y="4088"/>
                    </a:cubicBezTo>
                    <a:cubicBezTo>
                      <a:pt x="21414" y="4088"/>
                      <a:pt x="21437" y="4088"/>
                      <a:pt x="21460" y="4076"/>
                    </a:cubicBezTo>
                    <a:cubicBezTo>
                      <a:pt x="21851" y="3847"/>
                      <a:pt x="22264" y="3675"/>
                      <a:pt x="22700" y="3548"/>
                    </a:cubicBezTo>
                    <a:cubicBezTo>
                      <a:pt x="22849" y="3675"/>
                      <a:pt x="22987" y="3813"/>
                      <a:pt x="23136" y="3939"/>
                    </a:cubicBezTo>
                    <a:lnTo>
                      <a:pt x="23124" y="3951"/>
                    </a:lnTo>
                    <a:cubicBezTo>
                      <a:pt x="23124" y="3962"/>
                      <a:pt x="23124" y="3962"/>
                      <a:pt x="23113" y="3962"/>
                    </a:cubicBezTo>
                    <a:cubicBezTo>
                      <a:pt x="22413" y="4111"/>
                      <a:pt x="21747" y="4444"/>
                      <a:pt x="21208" y="4926"/>
                    </a:cubicBezTo>
                    <a:cubicBezTo>
                      <a:pt x="21162" y="4972"/>
                      <a:pt x="21162" y="5041"/>
                      <a:pt x="21196" y="5087"/>
                    </a:cubicBezTo>
                    <a:cubicBezTo>
                      <a:pt x="21219" y="5110"/>
                      <a:pt x="21253" y="5122"/>
                      <a:pt x="21287" y="5122"/>
                    </a:cubicBezTo>
                    <a:cubicBezTo>
                      <a:pt x="21310" y="5122"/>
                      <a:pt x="21333" y="5110"/>
                      <a:pt x="21356" y="5099"/>
                    </a:cubicBezTo>
                    <a:cubicBezTo>
                      <a:pt x="21828" y="4685"/>
                      <a:pt x="22390" y="4387"/>
                      <a:pt x="22999" y="4226"/>
                    </a:cubicBezTo>
                    <a:lnTo>
                      <a:pt x="22999" y="4226"/>
                    </a:lnTo>
                    <a:cubicBezTo>
                      <a:pt x="21173" y="8314"/>
                      <a:pt x="18153" y="11965"/>
                      <a:pt x="14479" y="14514"/>
                    </a:cubicBezTo>
                    <a:cubicBezTo>
                      <a:pt x="10782" y="17062"/>
                      <a:pt x="6305" y="18601"/>
                      <a:pt x="1827" y="18865"/>
                    </a:cubicBezTo>
                    <a:cubicBezTo>
                      <a:pt x="1792" y="18773"/>
                      <a:pt x="1746" y="18670"/>
                      <a:pt x="1712" y="18578"/>
                    </a:cubicBezTo>
                    <a:cubicBezTo>
                      <a:pt x="1965" y="18176"/>
                      <a:pt x="2263" y="17808"/>
                      <a:pt x="2619" y="17476"/>
                    </a:cubicBezTo>
                    <a:cubicBezTo>
                      <a:pt x="2664" y="17430"/>
                      <a:pt x="2676" y="17361"/>
                      <a:pt x="2631" y="17315"/>
                    </a:cubicBezTo>
                    <a:cubicBezTo>
                      <a:pt x="2606" y="17290"/>
                      <a:pt x="2575" y="17279"/>
                      <a:pt x="2544" y="17279"/>
                    </a:cubicBezTo>
                    <a:cubicBezTo>
                      <a:pt x="2517" y="17279"/>
                      <a:pt x="2491" y="17287"/>
                      <a:pt x="2470" y="17303"/>
                    </a:cubicBezTo>
                    <a:cubicBezTo>
                      <a:pt x="2136" y="17614"/>
                      <a:pt x="1850" y="17958"/>
                      <a:pt x="1597" y="18336"/>
                    </a:cubicBezTo>
                    <a:lnTo>
                      <a:pt x="1356" y="17716"/>
                    </a:lnTo>
                    <a:cubicBezTo>
                      <a:pt x="1391" y="17625"/>
                      <a:pt x="1447" y="17533"/>
                      <a:pt x="1516" y="17464"/>
                    </a:cubicBezTo>
                    <a:cubicBezTo>
                      <a:pt x="1621" y="17370"/>
                      <a:pt x="1755" y="17314"/>
                      <a:pt x="1883" y="17314"/>
                    </a:cubicBezTo>
                    <a:cubicBezTo>
                      <a:pt x="1895" y="17314"/>
                      <a:pt x="1907" y="17314"/>
                      <a:pt x="1919" y="17315"/>
                    </a:cubicBezTo>
                    <a:cubicBezTo>
                      <a:pt x="1923" y="17316"/>
                      <a:pt x="1928" y="17316"/>
                      <a:pt x="1933" y="17316"/>
                    </a:cubicBezTo>
                    <a:cubicBezTo>
                      <a:pt x="1985" y="17316"/>
                      <a:pt x="2033" y="17264"/>
                      <a:pt x="2033" y="17211"/>
                    </a:cubicBezTo>
                    <a:cubicBezTo>
                      <a:pt x="2033" y="17142"/>
                      <a:pt x="1988" y="17085"/>
                      <a:pt x="1930" y="17085"/>
                    </a:cubicBezTo>
                    <a:cubicBezTo>
                      <a:pt x="1916" y="17085"/>
                      <a:pt x="1903" y="17084"/>
                      <a:pt x="1889" y="17084"/>
                    </a:cubicBezTo>
                    <a:cubicBezTo>
                      <a:pt x="1698" y="17084"/>
                      <a:pt x="1518" y="17163"/>
                      <a:pt x="1368" y="17292"/>
                    </a:cubicBezTo>
                    <a:cubicBezTo>
                      <a:pt x="1333" y="17326"/>
                      <a:pt x="1287" y="17372"/>
                      <a:pt x="1264" y="17418"/>
                    </a:cubicBezTo>
                    <a:cubicBezTo>
                      <a:pt x="1103" y="16948"/>
                      <a:pt x="988" y="16476"/>
                      <a:pt x="896" y="15994"/>
                    </a:cubicBezTo>
                    <a:cubicBezTo>
                      <a:pt x="9496" y="15754"/>
                      <a:pt x="17774" y="10437"/>
                      <a:pt x="21563" y="2711"/>
                    </a:cubicBezTo>
                    <a:lnTo>
                      <a:pt x="21563" y="2676"/>
                    </a:lnTo>
                    <a:close/>
                    <a:moveTo>
                      <a:pt x="23469" y="4283"/>
                    </a:moveTo>
                    <a:cubicBezTo>
                      <a:pt x="24032" y="4880"/>
                      <a:pt x="24548" y="5535"/>
                      <a:pt x="24984" y="6247"/>
                    </a:cubicBezTo>
                    <a:cubicBezTo>
                      <a:pt x="21391" y="12654"/>
                      <a:pt x="15662" y="17705"/>
                      <a:pt x="8853" y="20484"/>
                    </a:cubicBezTo>
                    <a:cubicBezTo>
                      <a:pt x="8015" y="20828"/>
                      <a:pt x="7039" y="21184"/>
                      <a:pt x="5994" y="21402"/>
                    </a:cubicBezTo>
                    <a:cubicBezTo>
                      <a:pt x="5974" y="21382"/>
                      <a:pt x="5949" y="21373"/>
                      <a:pt x="5925" y="21373"/>
                    </a:cubicBezTo>
                    <a:cubicBezTo>
                      <a:pt x="5894" y="21373"/>
                      <a:pt x="5864" y="21388"/>
                      <a:pt x="5845" y="21413"/>
                    </a:cubicBezTo>
                    <a:lnTo>
                      <a:pt x="5833" y="21425"/>
                    </a:lnTo>
                    <a:cubicBezTo>
                      <a:pt x="5547" y="21482"/>
                      <a:pt x="5259" y="21528"/>
                      <a:pt x="4973" y="21563"/>
                    </a:cubicBezTo>
                    <a:cubicBezTo>
                      <a:pt x="5076" y="21368"/>
                      <a:pt x="5179" y="21184"/>
                      <a:pt x="5305" y="21023"/>
                    </a:cubicBezTo>
                    <a:cubicBezTo>
                      <a:pt x="5351" y="20966"/>
                      <a:pt x="5340" y="20897"/>
                      <a:pt x="5282" y="20862"/>
                    </a:cubicBezTo>
                    <a:cubicBezTo>
                      <a:pt x="5262" y="20848"/>
                      <a:pt x="5238" y="20839"/>
                      <a:pt x="5214" y="20839"/>
                    </a:cubicBezTo>
                    <a:cubicBezTo>
                      <a:pt x="5183" y="20839"/>
                      <a:pt x="5153" y="20853"/>
                      <a:pt x="5133" y="20885"/>
                    </a:cubicBezTo>
                    <a:cubicBezTo>
                      <a:pt x="4961" y="21104"/>
                      <a:pt x="4823" y="21334"/>
                      <a:pt x="4708" y="21586"/>
                    </a:cubicBezTo>
                    <a:cubicBezTo>
                      <a:pt x="4410" y="21609"/>
                      <a:pt x="4111" y="21609"/>
                      <a:pt x="3802" y="21609"/>
                    </a:cubicBezTo>
                    <a:cubicBezTo>
                      <a:pt x="3905" y="21253"/>
                      <a:pt x="4077" y="20931"/>
                      <a:pt x="4307" y="20656"/>
                    </a:cubicBezTo>
                    <a:cubicBezTo>
                      <a:pt x="4353" y="20610"/>
                      <a:pt x="4341" y="20530"/>
                      <a:pt x="4295" y="20495"/>
                    </a:cubicBezTo>
                    <a:cubicBezTo>
                      <a:pt x="4275" y="20475"/>
                      <a:pt x="4250" y="20466"/>
                      <a:pt x="4225" y="20466"/>
                    </a:cubicBezTo>
                    <a:cubicBezTo>
                      <a:pt x="4193" y="20466"/>
                      <a:pt x="4160" y="20481"/>
                      <a:pt x="4134" y="20507"/>
                    </a:cubicBezTo>
                    <a:cubicBezTo>
                      <a:pt x="3871" y="20816"/>
                      <a:pt x="3675" y="21196"/>
                      <a:pt x="3572" y="21597"/>
                    </a:cubicBezTo>
                    <a:cubicBezTo>
                      <a:pt x="3560" y="21597"/>
                      <a:pt x="3560" y="21586"/>
                      <a:pt x="3549" y="21586"/>
                    </a:cubicBezTo>
                    <a:cubicBezTo>
                      <a:pt x="3388" y="21391"/>
                      <a:pt x="3239" y="21184"/>
                      <a:pt x="3090" y="20989"/>
                    </a:cubicBezTo>
                    <a:cubicBezTo>
                      <a:pt x="3090" y="20725"/>
                      <a:pt x="3251" y="20461"/>
                      <a:pt x="3480" y="20357"/>
                    </a:cubicBezTo>
                    <a:cubicBezTo>
                      <a:pt x="3537" y="20323"/>
                      <a:pt x="3572" y="20265"/>
                      <a:pt x="3537" y="20208"/>
                    </a:cubicBezTo>
                    <a:cubicBezTo>
                      <a:pt x="3520" y="20166"/>
                      <a:pt x="3480" y="20137"/>
                      <a:pt x="3437" y="20137"/>
                    </a:cubicBezTo>
                    <a:cubicBezTo>
                      <a:pt x="3420" y="20137"/>
                      <a:pt x="3404" y="20141"/>
                      <a:pt x="3388" y="20151"/>
                    </a:cubicBezTo>
                    <a:cubicBezTo>
                      <a:pt x="3159" y="20254"/>
                      <a:pt x="2975" y="20472"/>
                      <a:pt x="2906" y="20714"/>
                    </a:cubicBezTo>
                    <a:cubicBezTo>
                      <a:pt x="2585" y="20265"/>
                      <a:pt x="2309" y="19795"/>
                      <a:pt x="2056" y="19301"/>
                    </a:cubicBezTo>
                    <a:cubicBezTo>
                      <a:pt x="6545" y="19002"/>
                      <a:pt x="11035" y="17441"/>
                      <a:pt x="14732" y="14881"/>
                    </a:cubicBezTo>
                    <a:cubicBezTo>
                      <a:pt x="18521" y="12263"/>
                      <a:pt x="21621" y="8508"/>
                      <a:pt x="23469" y="4283"/>
                    </a:cubicBezTo>
                    <a:close/>
                    <a:moveTo>
                      <a:pt x="4605" y="21816"/>
                    </a:moveTo>
                    <a:lnTo>
                      <a:pt x="4605" y="21816"/>
                    </a:lnTo>
                    <a:cubicBezTo>
                      <a:pt x="4513" y="22056"/>
                      <a:pt x="4456" y="22309"/>
                      <a:pt x="4410" y="22551"/>
                    </a:cubicBezTo>
                    <a:cubicBezTo>
                      <a:pt x="4180" y="22321"/>
                      <a:pt x="3962" y="22079"/>
                      <a:pt x="3756" y="21827"/>
                    </a:cubicBezTo>
                    <a:lnTo>
                      <a:pt x="3756" y="21827"/>
                    </a:lnTo>
                    <a:cubicBezTo>
                      <a:pt x="3859" y="21839"/>
                      <a:pt x="3973" y="21839"/>
                      <a:pt x="4077" y="21839"/>
                    </a:cubicBezTo>
                    <a:cubicBezTo>
                      <a:pt x="4261" y="21839"/>
                      <a:pt x="4433" y="21827"/>
                      <a:pt x="4605" y="21816"/>
                    </a:cubicBezTo>
                    <a:close/>
                    <a:moveTo>
                      <a:pt x="5639" y="21701"/>
                    </a:moveTo>
                    <a:lnTo>
                      <a:pt x="5639" y="21701"/>
                    </a:lnTo>
                    <a:cubicBezTo>
                      <a:pt x="5340" y="22137"/>
                      <a:pt x="5144" y="22653"/>
                      <a:pt x="5053" y="23171"/>
                    </a:cubicBezTo>
                    <a:lnTo>
                      <a:pt x="4605" y="22757"/>
                    </a:lnTo>
                    <a:cubicBezTo>
                      <a:pt x="4651" y="22424"/>
                      <a:pt x="4731" y="22102"/>
                      <a:pt x="4869" y="21804"/>
                    </a:cubicBezTo>
                    <a:cubicBezTo>
                      <a:pt x="5122" y="21781"/>
                      <a:pt x="5386" y="21747"/>
                      <a:pt x="5639" y="21701"/>
                    </a:cubicBezTo>
                    <a:close/>
                    <a:moveTo>
                      <a:pt x="25122" y="6477"/>
                    </a:moveTo>
                    <a:cubicBezTo>
                      <a:pt x="25295" y="6775"/>
                      <a:pt x="25467" y="7097"/>
                      <a:pt x="25627" y="7418"/>
                    </a:cubicBezTo>
                    <a:cubicBezTo>
                      <a:pt x="25610" y="7417"/>
                      <a:pt x="25593" y="7416"/>
                      <a:pt x="25576" y="7416"/>
                    </a:cubicBezTo>
                    <a:cubicBezTo>
                      <a:pt x="25455" y="7416"/>
                      <a:pt x="25337" y="7453"/>
                      <a:pt x="25237" y="7533"/>
                    </a:cubicBezTo>
                    <a:cubicBezTo>
                      <a:pt x="25191" y="7567"/>
                      <a:pt x="25180" y="7636"/>
                      <a:pt x="25214" y="7682"/>
                    </a:cubicBezTo>
                    <a:cubicBezTo>
                      <a:pt x="25243" y="7718"/>
                      <a:pt x="25281" y="7736"/>
                      <a:pt x="25316" y="7736"/>
                    </a:cubicBezTo>
                    <a:cubicBezTo>
                      <a:pt x="25337" y="7736"/>
                      <a:pt x="25358" y="7729"/>
                      <a:pt x="25375" y="7717"/>
                    </a:cubicBezTo>
                    <a:cubicBezTo>
                      <a:pt x="25443" y="7664"/>
                      <a:pt x="25525" y="7641"/>
                      <a:pt x="25610" y="7641"/>
                    </a:cubicBezTo>
                    <a:cubicBezTo>
                      <a:pt x="25654" y="7641"/>
                      <a:pt x="25699" y="7647"/>
                      <a:pt x="25742" y="7659"/>
                    </a:cubicBezTo>
                    <a:cubicBezTo>
                      <a:pt x="25788" y="7785"/>
                      <a:pt x="25846" y="7900"/>
                      <a:pt x="25903" y="8026"/>
                    </a:cubicBezTo>
                    <a:cubicBezTo>
                      <a:pt x="25806" y="8016"/>
                      <a:pt x="25710" y="8011"/>
                      <a:pt x="25614" y="8011"/>
                    </a:cubicBezTo>
                    <a:cubicBezTo>
                      <a:pt x="25275" y="8011"/>
                      <a:pt x="24942" y="8074"/>
                      <a:pt x="24629" y="8199"/>
                    </a:cubicBezTo>
                    <a:cubicBezTo>
                      <a:pt x="24571" y="8222"/>
                      <a:pt x="24548" y="8291"/>
                      <a:pt x="24571" y="8348"/>
                    </a:cubicBezTo>
                    <a:cubicBezTo>
                      <a:pt x="24583" y="8393"/>
                      <a:pt x="24629" y="8416"/>
                      <a:pt x="24675" y="8416"/>
                    </a:cubicBezTo>
                    <a:cubicBezTo>
                      <a:pt x="24686" y="8416"/>
                      <a:pt x="24698" y="8416"/>
                      <a:pt x="24709" y="8405"/>
                    </a:cubicBezTo>
                    <a:cubicBezTo>
                      <a:pt x="25016" y="8294"/>
                      <a:pt x="25337" y="8234"/>
                      <a:pt x="25660" y="8234"/>
                    </a:cubicBezTo>
                    <a:cubicBezTo>
                      <a:pt x="25771" y="8234"/>
                      <a:pt x="25883" y="8241"/>
                      <a:pt x="25995" y="8256"/>
                    </a:cubicBezTo>
                    <a:cubicBezTo>
                      <a:pt x="26041" y="8393"/>
                      <a:pt x="26099" y="8520"/>
                      <a:pt x="26145" y="8658"/>
                    </a:cubicBezTo>
                    <a:cubicBezTo>
                      <a:pt x="25548" y="8715"/>
                      <a:pt x="24962" y="8899"/>
                      <a:pt x="24445" y="9197"/>
                    </a:cubicBezTo>
                    <a:cubicBezTo>
                      <a:pt x="24387" y="9232"/>
                      <a:pt x="24376" y="9301"/>
                      <a:pt x="24399" y="9358"/>
                    </a:cubicBezTo>
                    <a:cubicBezTo>
                      <a:pt x="24422" y="9393"/>
                      <a:pt x="24456" y="9416"/>
                      <a:pt x="24502" y="9416"/>
                    </a:cubicBezTo>
                    <a:cubicBezTo>
                      <a:pt x="24525" y="9416"/>
                      <a:pt x="24537" y="9404"/>
                      <a:pt x="24560" y="9393"/>
                    </a:cubicBezTo>
                    <a:cubicBezTo>
                      <a:pt x="25030" y="9117"/>
                      <a:pt x="25570" y="8945"/>
                      <a:pt x="26122" y="8888"/>
                    </a:cubicBezTo>
                    <a:lnTo>
                      <a:pt x="26122" y="8888"/>
                    </a:lnTo>
                    <a:cubicBezTo>
                      <a:pt x="24996" y="11253"/>
                      <a:pt x="23343" y="13606"/>
                      <a:pt x="21070" y="16086"/>
                    </a:cubicBezTo>
                    <a:cubicBezTo>
                      <a:pt x="18429" y="18968"/>
                      <a:pt x="16041" y="20782"/>
                      <a:pt x="13538" y="21770"/>
                    </a:cubicBezTo>
                    <a:cubicBezTo>
                      <a:pt x="12125" y="22332"/>
                      <a:pt x="10610" y="22665"/>
                      <a:pt x="9140" y="22975"/>
                    </a:cubicBezTo>
                    <a:cubicBezTo>
                      <a:pt x="8176" y="23182"/>
                      <a:pt x="7177" y="23400"/>
                      <a:pt x="6190" y="23423"/>
                    </a:cubicBezTo>
                    <a:cubicBezTo>
                      <a:pt x="6270" y="23159"/>
                      <a:pt x="6384" y="22906"/>
                      <a:pt x="6545" y="22688"/>
                    </a:cubicBezTo>
                    <a:cubicBezTo>
                      <a:pt x="6591" y="22631"/>
                      <a:pt x="6580" y="22562"/>
                      <a:pt x="6522" y="22528"/>
                    </a:cubicBezTo>
                    <a:cubicBezTo>
                      <a:pt x="6503" y="22508"/>
                      <a:pt x="6480" y="22499"/>
                      <a:pt x="6456" y="22499"/>
                    </a:cubicBezTo>
                    <a:cubicBezTo>
                      <a:pt x="6423" y="22499"/>
                      <a:pt x="6388" y="22517"/>
                      <a:pt x="6362" y="22551"/>
                    </a:cubicBezTo>
                    <a:cubicBezTo>
                      <a:pt x="6178" y="22803"/>
                      <a:pt x="6040" y="23102"/>
                      <a:pt x="5960" y="23423"/>
                    </a:cubicBezTo>
                    <a:cubicBezTo>
                      <a:pt x="5731" y="23411"/>
                      <a:pt x="5501" y="23400"/>
                      <a:pt x="5282" y="23377"/>
                    </a:cubicBezTo>
                    <a:cubicBezTo>
                      <a:pt x="5271" y="23365"/>
                      <a:pt x="5259" y="23365"/>
                      <a:pt x="5248" y="23354"/>
                    </a:cubicBezTo>
                    <a:cubicBezTo>
                      <a:pt x="5340" y="22734"/>
                      <a:pt x="5581" y="22137"/>
                      <a:pt x="5960" y="21632"/>
                    </a:cubicBezTo>
                    <a:cubicBezTo>
                      <a:pt x="7050" y="21413"/>
                      <a:pt x="8073" y="21046"/>
                      <a:pt x="8945" y="20691"/>
                    </a:cubicBezTo>
                    <a:cubicBezTo>
                      <a:pt x="15753" y="17912"/>
                      <a:pt x="21494" y="12871"/>
                      <a:pt x="25122" y="6477"/>
                    </a:cubicBezTo>
                    <a:close/>
                    <a:moveTo>
                      <a:pt x="26385" y="9381"/>
                    </a:moveTo>
                    <a:cubicBezTo>
                      <a:pt x="26477" y="9691"/>
                      <a:pt x="26569" y="10013"/>
                      <a:pt x="26638" y="10334"/>
                    </a:cubicBezTo>
                    <a:cubicBezTo>
                      <a:pt x="24813" y="14330"/>
                      <a:pt x="22206" y="17797"/>
                      <a:pt x="19095" y="20357"/>
                    </a:cubicBezTo>
                    <a:cubicBezTo>
                      <a:pt x="15880" y="23021"/>
                      <a:pt x="12010" y="24766"/>
                      <a:pt x="8130" y="25340"/>
                    </a:cubicBezTo>
                    <a:cubicBezTo>
                      <a:pt x="7418" y="24962"/>
                      <a:pt x="6741" y="24525"/>
                      <a:pt x="6098" y="24043"/>
                    </a:cubicBezTo>
                    <a:cubicBezTo>
                      <a:pt x="6098" y="23985"/>
                      <a:pt x="6098" y="23928"/>
                      <a:pt x="6109" y="23871"/>
                    </a:cubicBezTo>
                    <a:cubicBezTo>
                      <a:pt x="7188" y="23859"/>
                      <a:pt x="8256" y="23630"/>
                      <a:pt x="9232" y="23423"/>
                    </a:cubicBezTo>
                    <a:cubicBezTo>
                      <a:pt x="10724" y="23102"/>
                      <a:pt x="12263" y="22768"/>
                      <a:pt x="13710" y="22194"/>
                    </a:cubicBezTo>
                    <a:cubicBezTo>
                      <a:pt x="16271" y="21173"/>
                      <a:pt x="18716" y="19336"/>
                      <a:pt x="21402" y="16397"/>
                    </a:cubicBezTo>
                    <a:cubicBezTo>
                      <a:pt x="23619" y="13985"/>
                      <a:pt x="25249" y="11677"/>
                      <a:pt x="26385" y="9381"/>
                    </a:cubicBezTo>
                    <a:close/>
                    <a:moveTo>
                      <a:pt x="26822" y="16431"/>
                    </a:moveTo>
                    <a:cubicBezTo>
                      <a:pt x="26558" y="18061"/>
                      <a:pt x="26041" y="19565"/>
                      <a:pt x="25318" y="20897"/>
                    </a:cubicBezTo>
                    <a:cubicBezTo>
                      <a:pt x="25134" y="20759"/>
                      <a:pt x="24916" y="20668"/>
                      <a:pt x="24686" y="20668"/>
                    </a:cubicBezTo>
                    <a:cubicBezTo>
                      <a:pt x="24629" y="20668"/>
                      <a:pt x="24571" y="20714"/>
                      <a:pt x="24571" y="20771"/>
                    </a:cubicBezTo>
                    <a:cubicBezTo>
                      <a:pt x="24560" y="20828"/>
                      <a:pt x="24617" y="20885"/>
                      <a:pt x="24675" y="20885"/>
                    </a:cubicBezTo>
                    <a:cubicBezTo>
                      <a:pt x="24870" y="20897"/>
                      <a:pt x="25053" y="20966"/>
                      <a:pt x="25203" y="21092"/>
                    </a:cubicBezTo>
                    <a:cubicBezTo>
                      <a:pt x="25088" y="21299"/>
                      <a:pt x="24962" y="21505"/>
                      <a:pt x="24824" y="21712"/>
                    </a:cubicBezTo>
                    <a:cubicBezTo>
                      <a:pt x="24675" y="21586"/>
                      <a:pt x="24483" y="21520"/>
                      <a:pt x="24288" y="21520"/>
                    </a:cubicBezTo>
                    <a:cubicBezTo>
                      <a:pt x="24198" y="21520"/>
                      <a:pt x="24107" y="21534"/>
                      <a:pt x="24020" y="21563"/>
                    </a:cubicBezTo>
                    <a:cubicBezTo>
                      <a:pt x="23963" y="21586"/>
                      <a:pt x="23928" y="21643"/>
                      <a:pt x="23951" y="21701"/>
                    </a:cubicBezTo>
                    <a:cubicBezTo>
                      <a:pt x="23970" y="21758"/>
                      <a:pt x="24021" y="21784"/>
                      <a:pt x="24071" y="21784"/>
                    </a:cubicBezTo>
                    <a:cubicBezTo>
                      <a:pt x="24081" y="21784"/>
                      <a:pt x="24091" y="21783"/>
                      <a:pt x="24101" y="21781"/>
                    </a:cubicBezTo>
                    <a:cubicBezTo>
                      <a:pt x="24161" y="21760"/>
                      <a:pt x="24226" y="21749"/>
                      <a:pt x="24291" y="21749"/>
                    </a:cubicBezTo>
                    <a:cubicBezTo>
                      <a:pt x="24437" y="21749"/>
                      <a:pt x="24587" y="21801"/>
                      <a:pt x="24698" y="21896"/>
                    </a:cubicBezTo>
                    <a:cubicBezTo>
                      <a:pt x="24353" y="22413"/>
                      <a:pt x="23974" y="22895"/>
                      <a:pt x="23550" y="23342"/>
                    </a:cubicBezTo>
                    <a:cubicBezTo>
                      <a:pt x="23550" y="23308"/>
                      <a:pt x="23538" y="23273"/>
                      <a:pt x="23515" y="23251"/>
                    </a:cubicBezTo>
                    <a:lnTo>
                      <a:pt x="22803" y="22631"/>
                    </a:lnTo>
                    <a:cubicBezTo>
                      <a:pt x="22783" y="22610"/>
                      <a:pt x="22759" y="22601"/>
                      <a:pt x="22734" y="22601"/>
                    </a:cubicBezTo>
                    <a:cubicBezTo>
                      <a:pt x="22701" y="22601"/>
                      <a:pt x="22668" y="22617"/>
                      <a:pt x="22642" y="22642"/>
                    </a:cubicBezTo>
                    <a:cubicBezTo>
                      <a:pt x="22608" y="22688"/>
                      <a:pt x="22608" y="22757"/>
                      <a:pt x="22654" y="22803"/>
                    </a:cubicBezTo>
                    <a:lnTo>
                      <a:pt x="23366" y="23423"/>
                    </a:lnTo>
                    <a:cubicBezTo>
                      <a:pt x="23389" y="23446"/>
                      <a:pt x="23412" y="23457"/>
                      <a:pt x="23435" y="23457"/>
                    </a:cubicBezTo>
                    <a:lnTo>
                      <a:pt x="23446" y="23457"/>
                    </a:lnTo>
                    <a:cubicBezTo>
                      <a:pt x="23308" y="23595"/>
                      <a:pt x="23170" y="23733"/>
                      <a:pt x="23022" y="23871"/>
                    </a:cubicBezTo>
                    <a:lnTo>
                      <a:pt x="22103" y="23148"/>
                    </a:lnTo>
                    <a:cubicBezTo>
                      <a:pt x="22078" y="23132"/>
                      <a:pt x="22050" y="23124"/>
                      <a:pt x="22025" y="23124"/>
                    </a:cubicBezTo>
                    <a:cubicBezTo>
                      <a:pt x="21992" y="23124"/>
                      <a:pt x="21961" y="23138"/>
                      <a:pt x="21942" y="23171"/>
                    </a:cubicBezTo>
                    <a:cubicBezTo>
                      <a:pt x="21896" y="23217"/>
                      <a:pt x="21907" y="23285"/>
                      <a:pt x="21953" y="23331"/>
                    </a:cubicBezTo>
                    <a:lnTo>
                      <a:pt x="22861" y="24031"/>
                    </a:lnTo>
                    <a:lnTo>
                      <a:pt x="22379" y="24445"/>
                    </a:lnTo>
                    <a:cubicBezTo>
                      <a:pt x="22183" y="24100"/>
                      <a:pt x="21896" y="23825"/>
                      <a:pt x="21540" y="23653"/>
                    </a:cubicBezTo>
                    <a:cubicBezTo>
                      <a:pt x="21525" y="23647"/>
                      <a:pt x="21510" y="23644"/>
                      <a:pt x="21494" y="23644"/>
                    </a:cubicBezTo>
                    <a:cubicBezTo>
                      <a:pt x="21451" y="23644"/>
                      <a:pt x="21408" y="23668"/>
                      <a:pt x="21391" y="23710"/>
                    </a:cubicBezTo>
                    <a:cubicBezTo>
                      <a:pt x="21368" y="23768"/>
                      <a:pt x="21391" y="23837"/>
                      <a:pt x="21448" y="23859"/>
                    </a:cubicBezTo>
                    <a:cubicBezTo>
                      <a:pt x="21759" y="24008"/>
                      <a:pt x="22034" y="24273"/>
                      <a:pt x="22195" y="24582"/>
                    </a:cubicBezTo>
                    <a:cubicBezTo>
                      <a:pt x="21563" y="25077"/>
                      <a:pt x="20886" y="25501"/>
                      <a:pt x="20162" y="25845"/>
                    </a:cubicBezTo>
                    <a:cubicBezTo>
                      <a:pt x="19841" y="25582"/>
                      <a:pt x="19577" y="25237"/>
                      <a:pt x="19416" y="24847"/>
                    </a:cubicBezTo>
                    <a:cubicBezTo>
                      <a:pt x="19991" y="24479"/>
                      <a:pt x="20565" y="24077"/>
                      <a:pt x="21116" y="23618"/>
                    </a:cubicBezTo>
                    <a:cubicBezTo>
                      <a:pt x="23504" y="21655"/>
                      <a:pt x="25456" y="19198"/>
                      <a:pt x="26822" y="16431"/>
                    </a:cubicBezTo>
                    <a:close/>
                    <a:moveTo>
                      <a:pt x="26719" y="10713"/>
                    </a:moveTo>
                    <a:cubicBezTo>
                      <a:pt x="26833" y="11276"/>
                      <a:pt x="26925" y="11850"/>
                      <a:pt x="26971" y="12447"/>
                    </a:cubicBezTo>
                    <a:cubicBezTo>
                      <a:pt x="26948" y="12458"/>
                      <a:pt x="26925" y="12481"/>
                      <a:pt x="26913" y="12504"/>
                    </a:cubicBezTo>
                    <a:cubicBezTo>
                      <a:pt x="24675" y="18107"/>
                      <a:pt x="19531" y="22699"/>
                      <a:pt x="12803" y="25111"/>
                    </a:cubicBezTo>
                    <a:cubicBezTo>
                      <a:pt x="11747" y="25490"/>
                      <a:pt x="10564" y="25845"/>
                      <a:pt x="9347" y="25903"/>
                    </a:cubicBezTo>
                    <a:cubicBezTo>
                      <a:pt x="9048" y="25788"/>
                      <a:pt x="8762" y="25651"/>
                      <a:pt x="8486" y="25513"/>
                    </a:cubicBezTo>
                    <a:cubicBezTo>
                      <a:pt x="12286" y="24893"/>
                      <a:pt x="16075" y="23148"/>
                      <a:pt x="19244" y="20541"/>
                    </a:cubicBezTo>
                    <a:cubicBezTo>
                      <a:pt x="22310" y="18004"/>
                      <a:pt x="24882" y="14616"/>
                      <a:pt x="26719" y="10713"/>
                    </a:cubicBezTo>
                    <a:close/>
                    <a:moveTo>
                      <a:pt x="19221" y="24973"/>
                    </a:moveTo>
                    <a:cubicBezTo>
                      <a:pt x="19382" y="25340"/>
                      <a:pt x="19634" y="25685"/>
                      <a:pt x="19933" y="25949"/>
                    </a:cubicBezTo>
                    <a:cubicBezTo>
                      <a:pt x="19669" y="26075"/>
                      <a:pt x="19404" y="26190"/>
                      <a:pt x="19129" y="26282"/>
                    </a:cubicBezTo>
                    <a:cubicBezTo>
                      <a:pt x="18899" y="26006"/>
                      <a:pt x="18716" y="25685"/>
                      <a:pt x="18567" y="25363"/>
                    </a:cubicBezTo>
                    <a:cubicBezTo>
                      <a:pt x="18784" y="25237"/>
                      <a:pt x="19003" y="25111"/>
                      <a:pt x="19221" y="24973"/>
                    </a:cubicBezTo>
                    <a:close/>
                    <a:moveTo>
                      <a:pt x="26994" y="12894"/>
                    </a:moveTo>
                    <a:cubicBezTo>
                      <a:pt x="27017" y="13205"/>
                      <a:pt x="27028" y="13526"/>
                      <a:pt x="27028" y="13859"/>
                    </a:cubicBezTo>
                    <a:cubicBezTo>
                      <a:pt x="27028" y="14238"/>
                      <a:pt x="27017" y="14605"/>
                      <a:pt x="26994" y="14973"/>
                    </a:cubicBezTo>
                    <a:cubicBezTo>
                      <a:pt x="25650" y="18188"/>
                      <a:pt x="23527" y="21058"/>
                      <a:pt x="20828" y="23262"/>
                    </a:cubicBezTo>
                    <a:cubicBezTo>
                      <a:pt x="20312" y="23687"/>
                      <a:pt x="19784" y="24066"/>
                      <a:pt x="19256" y="24411"/>
                    </a:cubicBezTo>
                    <a:cubicBezTo>
                      <a:pt x="19230" y="24394"/>
                      <a:pt x="19205" y="24383"/>
                      <a:pt x="19180" y="24383"/>
                    </a:cubicBezTo>
                    <a:cubicBezTo>
                      <a:pt x="19171" y="24383"/>
                      <a:pt x="19161" y="24384"/>
                      <a:pt x="19152" y="24388"/>
                    </a:cubicBezTo>
                    <a:cubicBezTo>
                      <a:pt x="19095" y="24399"/>
                      <a:pt x="19049" y="24468"/>
                      <a:pt x="19072" y="24525"/>
                    </a:cubicBezTo>
                    <a:lnTo>
                      <a:pt x="19072" y="24536"/>
                    </a:lnTo>
                    <a:cubicBezTo>
                      <a:pt x="18853" y="24674"/>
                      <a:pt x="18624" y="24801"/>
                      <a:pt x="18406" y="24927"/>
                    </a:cubicBezTo>
                    <a:cubicBezTo>
                      <a:pt x="18383" y="24835"/>
                      <a:pt x="18348" y="24743"/>
                      <a:pt x="18325" y="24640"/>
                    </a:cubicBezTo>
                    <a:cubicBezTo>
                      <a:pt x="18316" y="24590"/>
                      <a:pt x="18262" y="24557"/>
                      <a:pt x="18210" y="24557"/>
                    </a:cubicBezTo>
                    <a:cubicBezTo>
                      <a:pt x="18202" y="24557"/>
                      <a:pt x="18195" y="24558"/>
                      <a:pt x="18187" y="24559"/>
                    </a:cubicBezTo>
                    <a:cubicBezTo>
                      <a:pt x="18131" y="24582"/>
                      <a:pt x="18085" y="24640"/>
                      <a:pt x="18108" y="24697"/>
                    </a:cubicBezTo>
                    <a:cubicBezTo>
                      <a:pt x="18131" y="24812"/>
                      <a:pt x="18164" y="24927"/>
                      <a:pt x="18210" y="25042"/>
                    </a:cubicBezTo>
                    <a:cubicBezTo>
                      <a:pt x="17878" y="25214"/>
                      <a:pt x="17556" y="25375"/>
                      <a:pt x="17235" y="25524"/>
                    </a:cubicBezTo>
                    <a:cubicBezTo>
                      <a:pt x="17166" y="25271"/>
                      <a:pt x="17097" y="25008"/>
                      <a:pt x="17051" y="24743"/>
                    </a:cubicBezTo>
                    <a:cubicBezTo>
                      <a:pt x="17041" y="24692"/>
                      <a:pt x="16993" y="24650"/>
                      <a:pt x="16942" y="24650"/>
                    </a:cubicBezTo>
                    <a:cubicBezTo>
                      <a:pt x="16936" y="24650"/>
                      <a:pt x="16930" y="24650"/>
                      <a:pt x="16924" y="24651"/>
                    </a:cubicBezTo>
                    <a:cubicBezTo>
                      <a:pt x="16856" y="24663"/>
                      <a:pt x="16822" y="24720"/>
                      <a:pt x="16833" y="24789"/>
                    </a:cubicBezTo>
                    <a:cubicBezTo>
                      <a:pt x="16879" y="25065"/>
                      <a:pt x="16947" y="25340"/>
                      <a:pt x="17028" y="25616"/>
                    </a:cubicBezTo>
                    <a:cubicBezTo>
                      <a:pt x="15504" y="26276"/>
                      <a:pt x="13972" y="26622"/>
                      <a:pt x="12511" y="26622"/>
                    </a:cubicBezTo>
                    <a:cubicBezTo>
                      <a:pt x="12014" y="26622"/>
                      <a:pt x="11524" y="26582"/>
                      <a:pt x="11046" y="26500"/>
                    </a:cubicBezTo>
                    <a:cubicBezTo>
                      <a:pt x="10633" y="26385"/>
                      <a:pt x="10219" y="26248"/>
                      <a:pt x="9818" y="26098"/>
                    </a:cubicBezTo>
                    <a:cubicBezTo>
                      <a:pt x="10897" y="25983"/>
                      <a:pt x="11942" y="25662"/>
                      <a:pt x="12872" y="25329"/>
                    </a:cubicBezTo>
                    <a:cubicBezTo>
                      <a:pt x="19554" y="22929"/>
                      <a:pt x="24675" y="18417"/>
                      <a:pt x="26994" y="12894"/>
                    </a:cubicBezTo>
                    <a:close/>
                    <a:moveTo>
                      <a:pt x="18371" y="25467"/>
                    </a:moveTo>
                    <a:cubicBezTo>
                      <a:pt x="18509" y="25788"/>
                      <a:pt x="18693" y="26087"/>
                      <a:pt x="18899" y="26362"/>
                    </a:cubicBezTo>
                    <a:cubicBezTo>
                      <a:pt x="18498" y="26500"/>
                      <a:pt x="18085" y="26615"/>
                      <a:pt x="17671" y="26718"/>
                    </a:cubicBezTo>
                    <a:cubicBezTo>
                      <a:pt x="17659" y="26707"/>
                      <a:pt x="17648" y="26684"/>
                      <a:pt x="17636" y="26672"/>
                    </a:cubicBezTo>
                    <a:cubicBezTo>
                      <a:pt x="17533" y="26442"/>
                      <a:pt x="17453" y="26202"/>
                      <a:pt x="17373" y="25960"/>
                    </a:cubicBezTo>
                    <a:cubicBezTo>
                      <a:pt x="17705" y="25811"/>
                      <a:pt x="18039" y="25651"/>
                      <a:pt x="18371" y="25467"/>
                    </a:cubicBezTo>
                    <a:close/>
                    <a:moveTo>
                      <a:pt x="17166" y="26052"/>
                    </a:moveTo>
                    <a:cubicBezTo>
                      <a:pt x="17246" y="26294"/>
                      <a:pt x="17327" y="26534"/>
                      <a:pt x="17430" y="26764"/>
                    </a:cubicBezTo>
                    <a:lnTo>
                      <a:pt x="17442" y="26764"/>
                    </a:lnTo>
                    <a:cubicBezTo>
                      <a:pt x="16615" y="26937"/>
                      <a:pt x="15753" y="27028"/>
                      <a:pt x="14858" y="27028"/>
                    </a:cubicBezTo>
                    <a:cubicBezTo>
                      <a:pt x="14513" y="27028"/>
                      <a:pt x="14169" y="27016"/>
                      <a:pt x="13836" y="26993"/>
                    </a:cubicBezTo>
                    <a:cubicBezTo>
                      <a:pt x="14927" y="26845"/>
                      <a:pt x="16052" y="26534"/>
                      <a:pt x="17166" y="26052"/>
                    </a:cubicBezTo>
                    <a:close/>
                    <a:moveTo>
                      <a:pt x="14858" y="1"/>
                    </a:moveTo>
                    <a:cubicBezTo>
                      <a:pt x="6948" y="1"/>
                      <a:pt x="1" y="6477"/>
                      <a:pt x="1" y="13859"/>
                    </a:cubicBezTo>
                    <a:cubicBezTo>
                      <a:pt x="1" y="16672"/>
                      <a:pt x="1011" y="19359"/>
                      <a:pt x="2699" y="21597"/>
                    </a:cubicBezTo>
                    <a:cubicBezTo>
                      <a:pt x="2687" y="21655"/>
                      <a:pt x="2733" y="21712"/>
                      <a:pt x="2791" y="21724"/>
                    </a:cubicBezTo>
                    <a:cubicBezTo>
                      <a:pt x="2802" y="21724"/>
                      <a:pt x="2802" y="21735"/>
                      <a:pt x="2802" y="21735"/>
                    </a:cubicBezTo>
                    <a:cubicBezTo>
                      <a:pt x="4157" y="23480"/>
                      <a:pt x="5925" y="24962"/>
                      <a:pt x="7946" y="26006"/>
                    </a:cubicBezTo>
                    <a:cubicBezTo>
                      <a:pt x="7958" y="26041"/>
                      <a:pt x="7992" y="26064"/>
                      <a:pt x="8027" y="26075"/>
                    </a:cubicBezTo>
                    <a:lnTo>
                      <a:pt x="8096" y="26075"/>
                    </a:lnTo>
                    <a:cubicBezTo>
                      <a:pt x="10150" y="27108"/>
                      <a:pt x="12459" y="27717"/>
                      <a:pt x="14858" y="27717"/>
                    </a:cubicBezTo>
                    <a:cubicBezTo>
                      <a:pt x="18498" y="27717"/>
                      <a:pt x="21805" y="26271"/>
                      <a:pt x="24170" y="23641"/>
                    </a:cubicBezTo>
                    <a:cubicBezTo>
                      <a:pt x="26454" y="21092"/>
                      <a:pt x="27717" y="17614"/>
                      <a:pt x="27717" y="13859"/>
                    </a:cubicBezTo>
                    <a:cubicBezTo>
                      <a:pt x="27717" y="10093"/>
                      <a:pt x="26454" y="6614"/>
                      <a:pt x="24170" y="4076"/>
                    </a:cubicBezTo>
                    <a:cubicBezTo>
                      <a:pt x="21805" y="1448"/>
                      <a:pt x="18498" y="1"/>
                      <a:pt x="14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7"/>
              <p:cNvSpPr/>
              <p:nvPr/>
            </p:nvSpPr>
            <p:spPr>
              <a:xfrm>
                <a:off x="1178067" y="3100622"/>
                <a:ext cx="16367" cy="36825"/>
              </a:xfrm>
              <a:custGeom>
                <a:avLst/>
                <a:gdLst/>
                <a:ahLst/>
                <a:cxnLst/>
                <a:rect l="l" t="t" r="r" b="b"/>
                <a:pathLst>
                  <a:path w="472" h="1062" extrusionOk="0">
                    <a:moveTo>
                      <a:pt x="253" y="0"/>
                    </a:moveTo>
                    <a:cubicBezTo>
                      <a:pt x="213" y="0"/>
                      <a:pt x="176" y="24"/>
                      <a:pt x="161" y="63"/>
                    </a:cubicBezTo>
                    <a:cubicBezTo>
                      <a:pt x="0" y="361"/>
                      <a:pt x="46" y="752"/>
                      <a:pt x="253" y="1015"/>
                    </a:cubicBezTo>
                    <a:cubicBezTo>
                      <a:pt x="276" y="1050"/>
                      <a:pt x="311" y="1061"/>
                      <a:pt x="345" y="1061"/>
                    </a:cubicBezTo>
                    <a:cubicBezTo>
                      <a:pt x="368" y="1061"/>
                      <a:pt x="390" y="1050"/>
                      <a:pt x="413" y="1038"/>
                    </a:cubicBezTo>
                    <a:cubicBezTo>
                      <a:pt x="459" y="1004"/>
                      <a:pt x="471" y="923"/>
                      <a:pt x="425" y="877"/>
                    </a:cubicBezTo>
                    <a:cubicBezTo>
                      <a:pt x="276" y="683"/>
                      <a:pt x="253" y="384"/>
                      <a:pt x="357" y="166"/>
                    </a:cubicBezTo>
                    <a:cubicBezTo>
                      <a:pt x="390" y="109"/>
                      <a:pt x="368" y="40"/>
                      <a:pt x="311" y="17"/>
                    </a:cubicBezTo>
                    <a:cubicBezTo>
                      <a:pt x="292" y="6"/>
                      <a:pt x="27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1207923" y="3094831"/>
                <a:ext cx="11998" cy="29474"/>
              </a:xfrm>
              <a:custGeom>
                <a:avLst/>
                <a:gdLst/>
                <a:ahLst/>
                <a:cxnLst/>
                <a:rect l="l" t="t" r="r" b="b"/>
                <a:pathLst>
                  <a:path w="346" h="850" extrusionOk="0">
                    <a:moveTo>
                      <a:pt x="104" y="0"/>
                    </a:moveTo>
                    <a:cubicBezTo>
                      <a:pt x="47" y="11"/>
                      <a:pt x="1" y="69"/>
                      <a:pt x="12" y="138"/>
                    </a:cubicBezTo>
                    <a:lnTo>
                      <a:pt x="116" y="758"/>
                    </a:lnTo>
                    <a:cubicBezTo>
                      <a:pt x="127" y="815"/>
                      <a:pt x="172" y="850"/>
                      <a:pt x="230" y="850"/>
                    </a:cubicBezTo>
                    <a:lnTo>
                      <a:pt x="241" y="850"/>
                    </a:lnTo>
                    <a:cubicBezTo>
                      <a:pt x="310" y="838"/>
                      <a:pt x="345" y="781"/>
                      <a:pt x="333" y="723"/>
                    </a:cubicBezTo>
                    <a:lnTo>
                      <a:pt x="241" y="92"/>
                    </a:lnTo>
                    <a:cubicBezTo>
                      <a:pt x="230" y="34"/>
                      <a:pt x="172"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1112774" y="3214946"/>
                <a:ext cx="11581" cy="13662"/>
              </a:xfrm>
              <a:custGeom>
                <a:avLst/>
                <a:gdLst/>
                <a:ahLst/>
                <a:cxnLst/>
                <a:rect l="l" t="t" r="r" b="b"/>
                <a:pathLst>
                  <a:path w="334" h="394" extrusionOk="0">
                    <a:moveTo>
                      <a:pt x="202" y="0"/>
                    </a:moveTo>
                    <a:cubicBezTo>
                      <a:pt x="192" y="0"/>
                      <a:pt x="183" y="1"/>
                      <a:pt x="173" y="4"/>
                    </a:cubicBezTo>
                    <a:cubicBezTo>
                      <a:pt x="104" y="26"/>
                      <a:pt x="58" y="83"/>
                      <a:pt x="23" y="141"/>
                    </a:cubicBezTo>
                    <a:cubicBezTo>
                      <a:pt x="0" y="198"/>
                      <a:pt x="0" y="279"/>
                      <a:pt x="23" y="336"/>
                    </a:cubicBezTo>
                    <a:cubicBezTo>
                      <a:pt x="35" y="371"/>
                      <a:pt x="81" y="394"/>
                      <a:pt x="127" y="394"/>
                    </a:cubicBezTo>
                    <a:cubicBezTo>
                      <a:pt x="138" y="394"/>
                      <a:pt x="161" y="394"/>
                      <a:pt x="173" y="382"/>
                    </a:cubicBezTo>
                    <a:cubicBezTo>
                      <a:pt x="230" y="359"/>
                      <a:pt x="265" y="279"/>
                      <a:pt x="242" y="221"/>
                    </a:cubicBezTo>
                    <a:cubicBezTo>
                      <a:pt x="311" y="198"/>
                      <a:pt x="334" y="141"/>
                      <a:pt x="311" y="72"/>
                    </a:cubicBezTo>
                    <a:cubicBezTo>
                      <a:pt x="292" y="24"/>
                      <a:pt x="249"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7"/>
              <p:cNvSpPr/>
              <p:nvPr/>
            </p:nvSpPr>
            <p:spPr>
              <a:xfrm>
                <a:off x="1470690" y="2949888"/>
                <a:ext cx="24723" cy="16367"/>
              </a:xfrm>
              <a:custGeom>
                <a:avLst/>
                <a:gdLst/>
                <a:ahLst/>
                <a:cxnLst/>
                <a:rect l="l" t="t" r="r" b="b"/>
                <a:pathLst>
                  <a:path w="713" h="472" extrusionOk="0">
                    <a:moveTo>
                      <a:pt x="115" y="1"/>
                    </a:moveTo>
                    <a:cubicBezTo>
                      <a:pt x="46" y="1"/>
                      <a:pt x="0" y="47"/>
                      <a:pt x="0" y="116"/>
                    </a:cubicBezTo>
                    <a:cubicBezTo>
                      <a:pt x="0" y="173"/>
                      <a:pt x="46" y="230"/>
                      <a:pt x="115" y="230"/>
                    </a:cubicBez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7"/>
              <p:cNvSpPr/>
              <p:nvPr/>
            </p:nvSpPr>
            <p:spPr>
              <a:xfrm>
                <a:off x="1488999" y="2935567"/>
                <a:ext cx="21117" cy="13939"/>
              </a:xfrm>
              <a:custGeom>
                <a:avLst/>
                <a:gdLst/>
                <a:ahLst/>
                <a:cxnLst/>
                <a:rect l="l" t="t" r="r" b="b"/>
                <a:pathLst>
                  <a:path w="609" h="402" extrusionOk="0">
                    <a:moveTo>
                      <a:pt x="126" y="1"/>
                    </a:moveTo>
                    <a:cubicBezTo>
                      <a:pt x="58" y="1"/>
                      <a:pt x="12" y="46"/>
                      <a:pt x="1" y="103"/>
                    </a:cubicBezTo>
                    <a:cubicBezTo>
                      <a:pt x="1" y="172"/>
                      <a:pt x="47" y="230"/>
                      <a:pt x="103" y="230"/>
                    </a:cubicBez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7"/>
              <p:cNvSpPr/>
              <p:nvPr/>
            </p:nvSpPr>
            <p:spPr>
              <a:xfrm>
                <a:off x="1254491" y="2647832"/>
                <a:ext cx="25139" cy="18239"/>
              </a:xfrm>
              <a:custGeom>
                <a:avLst/>
                <a:gdLst/>
                <a:ahLst/>
                <a:cxnLst/>
                <a:rect l="l" t="t" r="r" b="b"/>
                <a:pathLst>
                  <a:path w="725" h="526" extrusionOk="0">
                    <a:moveTo>
                      <a:pt x="123" y="0"/>
                    </a:moveTo>
                    <a:cubicBezTo>
                      <a:pt x="89" y="0"/>
                      <a:pt x="56" y="15"/>
                      <a:pt x="35" y="43"/>
                    </a:cubicBezTo>
                    <a:cubicBezTo>
                      <a:pt x="1" y="101"/>
                      <a:pt x="13" y="170"/>
                      <a:pt x="58" y="204"/>
                    </a:cubicBezTo>
                    <a:lnTo>
                      <a:pt x="529" y="514"/>
                    </a:lnTo>
                    <a:cubicBezTo>
                      <a:pt x="552" y="525"/>
                      <a:pt x="575" y="525"/>
                      <a:pt x="598" y="525"/>
                    </a:cubicBezTo>
                    <a:cubicBezTo>
                      <a:pt x="633" y="525"/>
                      <a:pt x="666" y="514"/>
                      <a:pt x="689" y="479"/>
                    </a:cubicBezTo>
                    <a:cubicBezTo>
                      <a:pt x="724" y="422"/>
                      <a:pt x="712" y="353"/>
                      <a:pt x="655" y="318"/>
                    </a:cubicBezTo>
                    <a:lnTo>
                      <a:pt x="184" y="20"/>
                    </a:lnTo>
                    <a:cubicBezTo>
                      <a:pt x="166" y="6"/>
                      <a:pt x="14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7"/>
              <p:cNvSpPr/>
              <p:nvPr/>
            </p:nvSpPr>
            <p:spPr>
              <a:xfrm>
                <a:off x="1564660" y="3122398"/>
                <a:ext cx="33461" cy="36964"/>
              </a:xfrm>
              <a:custGeom>
                <a:avLst/>
                <a:gdLst/>
                <a:ahLst/>
                <a:cxnLst/>
                <a:rect l="l" t="t" r="r" b="b"/>
                <a:pathLst>
                  <a:path w="965" h="1066" extrusionOk="0">
                    <a:moveTo>
                      <a:pt x="136" y="0"/>
                    </a:moveTo>
                    <a:cubicBezTo>
                      <a:pt x="100" y="0"/>
                      <a:pt x="67" y="15"/>
                      <a:pt x="46" y="43"/>
                    </a:cubicBezTo>
                    <a:cubicBezTo>
                      <a:pt x="0" y="89"/>
                      <a:pt x="11" y="170"/>
                      <a:pt x="69" y="204"/>
                    </a:cubicBezTo>
                    <a:cubicBezTo>
                      <a:pt x="345" y="410"/>
                      <a:pt x="574" y="698"/>
                      <a:pt x="735" y="1007"/>
                    </a:cubicBezTo>
                    <a:cubicBezTo>
                      <a:pt x="758" y="1042"/>
                      <a:pt x="792" y="1065"/>
                      <a:pt x="838" y="1065"/>
                    </a:cubicBezTo>
                    <a:cubicBezTo>
                      <a:pt x="861" y="1065"/>
                      <a:pt x="873" y="1065"/>
                      <a:pt x="896" y="1053"/>
                    </a:cubicBezTo>
                    <a:cubicBezTo>
                      <a:pt x="942" y="1019"/>
                      <a:pt x="965" y="950"/>
                      <a:pt x="942" y="892"/>
                    </a:cubicBezTo>
                    <a:cubicBezTo>
                      <a:pt x="758" y="560"/>
                      <a:pt x="505" y="249"/>
                      <a:pt x="207" y="20"/>
                    </a:cubicBezTo>
                    <a:cubicBezTo>
                      <a:pt x="184" y="6"/>
                      <a:pt x="159"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7"/>
              <p:cNvSpPr/>
              <p:nvPr/>
            </p:nvSpPr>
            <p:spPr>
              <a:xfrm>
                <a:off x="1593683" y="3106274"/>
                <a:ext cx="29127" cy="28399"/>
              </a:xfrm>
              <a:custGeom>
                <a:avLst/>
                <a:gdLst/>
                <a:ahLst/>
                <a:cxnLst/>
                <a:rect l="l" t="t" r="r" b="b"/>
                <a:pathLst>
                  <a:path w="840" h="819" extrusionOk="0">
                    <a:moveTo>
                      <a:pt x="120" y="0"/>
                    </a:moveTo>
                    <a:cubicBezTo>
                      <a:pt x="90" y="0"/>
                      <a:pt x="59" y="9"/>
                      <a:pt x="36" y="26"/>
                    </a:cubicBezTo>
                    <a:cubicBezTo>
                      <a:pt x="1" y="72"/>
                      <a:pt x="1" y="152"/>
                      <a:pt x="36" y="186"/>
                    </a:cubicBezTo>
                    <a:lnTo>
                      <a:pt x="633" y="783"/>
                    </a:lnTo>
                    <a:cubicBezTo>
                      <a:pt x="656" y="806"/>
                      <a:pt x="679" y="818"/>
                      <a:pt x="713" y="818"/>
                    </a:cubicBezTo>
                    <a:cubicBezTo>
                      <a:pt x="748" y="818"/>
                      <a:pt x="771" y="806"/>
                      <a:pt x="793" y="783"/>
                    </a:cubicBezTo>
                    <a:cubicBezTo>
                      <a:pt x="839" y="737"/>
                      <a:pt x="839" y="669"/>
                      <a:pt x="793" y="623"/>
                    </a:cubicBezTo>
                    <a:lnTo>
                      <a:pt x="196" y="26"/>
                    </a:lnTo>
                    <a:cubicBezTo>
                      <a:pt x="179" y="9"/>
                      <a:pt x="150"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7"/>
              <p:cNvSpPr/>
              <p:nvPr/>
            </p:nvSpPr>
            <p:spPr>
              <a:xfrm>
                <a:off x="1203519" y="3291093"/>
                <a:ext cx="11998" cy="7975"/>
              </a:xfrm>
              <a:custGeom>
                <a:avLst/>
                <a:gdLst/>
                <a:ahLst/>
                <a:cxnLst/>
                <a:rect l="l" t="t" r="r" b="b"/>
                <a:pathLst>
                  <a:path w="346" h="230" extrusionOk="0">
                    <a:moveTo>
                      <a:pt x="116" y="0"/>
                    </a:move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7"/>
              <p:cNvSpPr/>
              <p:nvPr/>
            </p:nvSpPr>
            <p:spPr>
              <a:xfrm>
                <a:off x="1100811" y="2859524"/>
                <a:ext cx="11998" cy="7975"/>
              </a:xfrm>
              <a:custGeom>
                <a:avLst/>
                <a:gdLst/>
                <a:ahLst/>
                <a:cxnLst/>
                <a:rect l="l" t="t" r="r" b="b"/>
                <a:pathLst>
                  <a:path w="346" h="230" extrusionOk="0">
                    <a:moveTo>
                      <a:pt x="105" y="0"/>
                    </a:move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7"/>
              <p:cNvSpPr/>
              <p:nvPr/>
            </p:nvSpPr>
            <p:spPr>
              <a:xfrm>
                <a:off x="1047100" y="2908867"/>
                <a:ext cx="11963" cy="8010"/>
              </a:xfrm>
              <a:custGeom>
                <a:avLst/>
                <a:gdLst/>
                <a:ahLst/>
                <a:cxnLst/>
                <a:rect l="l" t="t" r="r" b="b"/>
                <a:pathLst>
                  <a:path w="345" h="231" extrusionOk="0">
                    <a:moveTo>
                      <a:pt x="115" y="1"/>
                    </a:move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7"/>
              <p:cNvSpPr/>
              <p:nvPr/>
            </p:nvSpPr>
            <p:spPr>
              <a:xfrm>
                <a:off x="1561053" y="2617075"/>
                <a:ext cx="7975" cy="11963"/>
              </a:xfrm>
              <a:custGeom>
                <a:avLst/>
                <a:gdLst/>
                <a:ahLst/>
                <a:cxnLst/>
                <a:rect l="l" t="t" r="r" b="b"/>
                <a:pathLst>
                  <a:path w="230" h="345" extrusionOk="0">
                    <a:moveTo>
                      <a:pt x="115" y="0"/>
                    </a:moveTo>
                    <a:cubicBezTo>
                      <a:pt x="46" y="0"/>
                      <a:pt x="0" y="46"/>
                      <a:pt x="0" y="115"/>
                    </a:cubicBezTo>
                    <a:lnTo>
                      <a:pt x="0" y="230"/>
                    </a:lnTo>
                    <a:cubicBezTo>
                      <a:pt x="0" y="299"/>
                      <a:pt x="46" y="345"/>
                      <a:pt x="115" y="345"/>
                    </a:cubicBezTo>
                    <a:cubicBezTo>
                      <a:pt x="173" y="345"/>
                      <a:pt x="230" y="299"/>
                      <a:pt x="230" y="230"/>
                    </a:cubicBezTo>
                    <a:lnTo>
                      <a:pt x="230" y="115"/>
                    </a:lnTo>
                    <a:cubicBezTo>
                      <a:pt x="230" y="46"/>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 name="Google Shape;457;p37"/>
          <p:cNvGrpSpPr/>
          <p:nvPr/>
        </p:nvGrpSpPr>
        <p:grpSpPr>
          <a:xfrm rot="1820365">
            <a:off x="4876598" y="3321189"/>
            <a:ext cx="549108" cy="745299"/>
            <a:chOff x="1526055" y="1134827"/>
            <a:chExt cx="669644" cy="908901"/>
          </a:xfrm>
        </p:grpSpPr>
        <p:sp>
          <p:nvSpPr>
            <p:cNvPr id="458" name="Google Shape;458;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2067055" y="1329563"/>
              <a:ext cx="111133" cy="158083"/>
            </a:xfrm>
            <a:custGeom>
              <a:avLst/>
              <a:gdLst/>
              <a:ahLst/>
              <a:cxnLst/>
              <a:rect l="l" t="t" r="r" b="b"/>
              <a:pathLst>
                <a:path w="3205" h="4559" extrusionOk="0">
                  <a:moveTo>
                    <a:pt x="1761" y="1"/>
                  </a:moveTo>
                  <a:cubicBezTo>
                    <a:pt x="1392" y="1"/>
                    <a:pt x="1079" y="182"/>
                    <a:pt x="817" y="455"/>
                  </a:cubicBezTo>
                  <a:cubicBezTo>
                    <a:pt x="1" y="1328"/>
                    <a:pt x="151" y="3521"/>
                    <a:pt x="1069" y="4267"/>
                  </a:cubicBezTo>
                  <a:cubicBezTo>
                    <a:pt x="1311" y="4465"/>
                    <a:pt x="1575" y="4559"/>
                    <a:pt x="1828" y="4559"/>
                  </a:cubicBezTo>
                  <a:cubicBezTo>
                    <a:pt x="2238" y="4559"/>
                    <a:pt x="2622" y="4316"/>
                    <a:pt x="2848" y="3877"/>
                  </a:cubicBezTo>
                  <a:cubicBezTo>
                    <a:pt x="3124" y="3325"/>
                    <a:pt x="3170" y="2740"/>
                    <a:pt x="3205" y="2017"/>
                  </a:cubicBezTo>
                  <a:cubicBezTo>
                    <a:pt x="3193" y="1845"/>
                    <a:pt x="3170" y="1546"/>
                    <a:pt x="3124" y="1259"/>
                  </a:cubicBezTo>
                  <a:cubicBezTo>
                    <a:pt x="3032" y="720"/>
                    <a:pt x="2424" y="88"/>
                    <a:pt x="1965" y="19"/>
                  </a:cubicBezTo>
                  <a:cubicBezTo>
                    <a:pt x="1895" y="7"/>
                    <a:pt x="1827" y="1"/>
                    <a:pt x="17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1590932" y="1299153"/>
              <a:ext cx="137382" cy="138908"/>
            </a:xfrm>
            <a:custGeom>
              <a:avLst/>
              <a:gdLst/>
              <a:ahLst/>
              <a:cxnLst/>
              <a:rect l="l" t="t" r="r" b="b"/>
              <a:pathLst>
                <a:path w="3962" h="4006" extrusionOk="0">
                  <a:moveTo>
                    <a:pt x="1505" y="0"/>
                  </a:moveTo>
                  <a:cubicBezTo>
                    <a:pt x="379" y="0"/>
                    <a:pt x="0" y="426"/>
                    <a:pt x="69" y="1332"/>
                  </a:cubicBezTo>
                  <a:cubicBezTo>
                    <a:pt x="150" y="2434"/>
                    <a:pt x="999" y="3526"/>
                    <a:pt x="2044" y="3893"/>
                  </a:cubicBezTo>
                  <a:cubicBezTo>
                    <a:pt x="2250" y="3967"/>
                    <a:pt x="2447" y="4006"/>
                    <a:pt x="2635" y="4006"/>
                  </a:cubicBezTo>
                  <a:cubicBezTo>
                    <a:pt x="2972" y="4006"/>
                    <a:pt x="3280" y="3882"/>
                    <a:pt x="3559" y="3617"/>
                  </a:cubicBezTo>
                  <a:cubicBezTo>
                    <a:pt x="3962" y="3227"/>
                    <a:pt x="3870" y="2756"/>
                    <a:pt x="3755" y="2274"/>
                  </a:cubicBezTo>
                  <a:cubicBezTo>
                    <a:pt x="3686" y="2010"/>
                    <a:pt x="3559" y="1780"/>
                    <a:pt x="3422" y="1562"/>
                  </a:cubicBezTo>
                  <a:cubicBezTo>
                    <a:pt x="2905" y="735"/>
                    <a:pt x="2285" y="69"/>
                    <a:pt x="15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1851689" y="1214060"/>
              <a:ext cx="102777" cy="162071"/>
            </a:xfrm>
            <a:custGeom>
              <a:avLst/>
              <a:gdLst/>
              <a:ahLst/>
              <a:cxnLst/>
              <a:rect l="l" t="t" r="r" b="b"/>
              <a:pathLst>
                <a:path w="2964" h="4674" extrusionOk="0">
                  <a:moveTo>
                    <a:pt x="1199" y="1"/>
                  </a:moveTo>
                  <a:cubicBezTo>
                    <a:pt x="1065" y="1"/>
                    <a:pt x="928" y="26"/>
                    <a:pt x="793" y="78"/>
                  </a:cubicBezTo>
                  <a:cubicBezTo>
                    <a:pt x="288" y="262"/>
                    <a:pt x="1" y="824"/>
                    <a:pt x="1" y="1685"/>
                  </a:cubicBezTo>
                  <a:cubicBezTo>
                    <a:pt x="35" y="1938"/>
                    <a:pt x="35" y="2294"/>
                    <a:pt x="116" y="2627"/>
                  </a:cubicBezTo>
                  <a:cubicBezTo>
                    <a:pt x="299" y="3327"/>
                    <a:pt x="575" y="3982"/>
                    <a:pt x="1183" y="4429"/>
                  </a:cubicBezTo>
                  <a:cubicBezTo>
                    <a:pt x="1412" y="4595"/>
                    <a:pt x="1651" y="4674"/>
                    <a:pt x="1872" y="4674"/>
                  </a:cubicBezTo>
                  <a:cubicBezTo>
                    <a:pt x="2293" y="4674"/>
                    <a:pt x="2651" y="4386"/>
                    <a:pt x="2757" y="3867"/>
                  </a:cubicBezTo>
                  <a:cubicBezTo>
                    <a:pt x="2963" y="2880"/>
                    <a:pt x="2917" y="1892"/>
                    <a:pt x="2458" y="962"/>
                  </a:cubicBezTo>
                  <a:cubicBezTo>
                    <a:pt x="2151" y="340"/>
                    <a:pt x="1689" y="1"/>
                    <a:pt x="1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1737053" y="1713210"/>
              <a:ext cx="175594" cy="228959"/>
            </a:xfrm>
            <a:custGeom>
              <a:avLst/>
              <a:gdLst/>
              <a:ahLst/>
              <a:cxnLst/>
              <a:rect l="l" t="t" r="r" b="b"/>
              <a:pathLst>
                <a:path w="5064" h="6603" extrusionOk="0">
                  <a:moveTo>
                    <a:pt x="0" y="0"/>
                  </a:moveTo>
                  <a:cubicBezTo>
                    <a:pt x="735" y="2905"/>
                    <a:pt x="2997" y="4593"/>
                    <a:pt x="5063" y="6602"/>
                  </a:cubicBezTo>
                  <a:cubicBezTo>
                    <a:pt x="4524" y="5087"/>
                    <a:pt x="988" y="50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1971526" y="1839012"/>
              <a:ext cx="152535" cy="132216"/>
            </a:xfrm>
            <a:custGeom>
              <a:avLst/>
              <a:gdLst/>
              <a:ahLst/>
              <a:cxnLst/>
              <a:rect l="l" t="t" r="r" b="b"/>
              <a:pathLst>
                <a:path w="4399" h="3813" extrusionOk="0">
                  <a:moveTo>
                    <a:pt x="4398" y="0"/>
                  </a:moveTo>
                  <a:lnTo>
                    <a:pt x="4398" y="0"/>
                  </a:lnTo>
                  <a:cubicBezTo>
                    <a:pt x="2894" y="1229"/>
                    <a:pt x="1149" y="2182"/>
                    <a:pt x="0" y="3812"/>
                  </a:cubicBezTo>
                  <a:cubicBezTo>
                    <a:pt x="1849" y="2985"/>
                    <a:pt x="3503" y="1929"/>
                    <a:pt x="4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2079434" y="1254109"/>
              <a:ext cx="89219" cy="63663"/>
            </a:xfrm>
            <a:custGeom>
              <a:avLst/>
              <a:gdLst/>
              <a:ahLst/>
              <a:cxnLst/>
              <a:rect l="l" t="t" r="r" b="b"/>
              <a:pathLst>
                <a:path w="2573" h="1836" extrusionOk="0">
                  <a:moveTo>
                    <a:pt x="1593" y="0"/>
                  </a:moveTo>
                  <a:cubicBezTo>
                    <a:pt x="1470" y="0"/>
                    <a:pt x="1465" y="156"/>
                    <a:pt x="1389" y="232"/>
                  </a:cubicBezTo>
                  <a:cubicBezTo>
                    <a:pt x="1240" y="404"/>
                    <a:pt x="1412" y="794"/>
                    <a:pt x="1126" y="806"/>
                  </a:cubicBezTo>
                  <a:cubicBezTo>
                    <a:pt x="1118" y="807"/>
                    <a:pt x="1110" y="807"/>
                    <a:pt x="1103" y="807"/>
                  </a:cubicBezTo>
                  <a:cubicBezTo>
                    <a:pt x="850" y="807"/>
                    <a:pt x="856" y="434"/>
                    <a:pt x="689" y="278"/>
                  </a:cubicBezTo>
                  <a:cubicBezTo>
                    <a:pt x="631" y="220"/>
                    <a:pt x="585" y="140"/>
                    <a:pt x="517" y="105"/>
                  </a:cubicBezTo>
                  <a:cubicBezTo>
                    <a:pt x="444" y="58"/>
                    <a:pt x="379" y="34"/>
                    <a:pt x="322" y="34"/>
                  </a:cubicBezTo>
                  <a:cubicBezTo>
                    <a:pt x="227" y="34"/>
                    <a:pt x="154" y="103"/>
                    <a:pt x="103" y="255"/>
                  </a:cubicBezTo>
                  <a:cubicBezTo>
                    <a:pt x="0" y="622"/>
                    <a:pt x="276" y="1690"/>
                    <a:pt x="620" y="1770"/>
                  </a:cubicBezTo>
                  <a:cubicBezTo>
                    <a:pt x="817" y="1812"/>
                    <a:pt x="1028" y="1836"/>
                    <a:pt x="1239" y="1836"/>
                  </a:cubicBezTo>
                  <a:cubicBezTo>
                    <a:pt x="1545" y="1836"/>
                    <a:pt x="1852" y="1787"/>
                    <a:pt x="2124" y="1679"/>
                  </a:cubicBezTo>
                  <a:cubicBezTo>
                    <a:pt x="2434" y="1564"/>
                    <a:pt x="2572" y="1070"/>
                    <a:pt x="2423" y="645"/>
                  </a:cubicBezTo>
                  <a:cubicBezTo>
                    <a:pt x="2407" y="642"/>
                    <a:pt x="2392" y="641"/>
                    <a:pt x="2378" y="641"/>
                  </a:cubicBezTo>
                  <a:cubicBezTo>
                    <a:pt x="2158" y="641"/>
                    <a:pt x="2145" y="1001"/>
                    <a:pt x="1975" y="1001"/>
                  </a:cubicBezTo>
                  <a:cubicBezTo>
                    <a:pt x="1952" y="1001"/>
                    <a:pt x="1925" y="994"/>
                    <a:pt x="1894" y="978"/>
                  </a:cubicBezTo>
                  <a:cubicBezTo>
                    <a:pt x="1631" y="840"/>
                    <a:pt x="1814" y="519"/>
                    <a:pt x="1757" y="289"/>
                  </a:cubicBezTo>
                  <a:cubicBezTo>
                    <a:pt x="1734" y="174"/>
                    <a:pt x="1757" y="25"/>
                    <a:pt x="1619" y="2"/>
                  </a:cubicBezTo>
                  <a:cubicBezTo>
                    <a:pt x="1610" y="1"/>
                    <a:pt x="1601" y="0"/>
                    <a:pt x="1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1824226" y="1150534"/>
              <a:ext cx="76874" cy="59884"/>
            </a:xfrm>
            <a:custGeom>
              <a:avLst/>
              <a:gdLst/>
              <a:ahLst/>
              <a:cxnLst/>
              <a:rect l="l" t="t" r="r" b="b"/>
              <a:pathLst>
                <a:path w="2217" h="1727" extrusionOk="0">
                  <a:moveTo>
                    <a:pt x="1948" y="1"/>
                  </a:moveTo>
                  <a:cubicBezTo>
                    <a:pt x="1764" y="1"/>
                    <a:pt x="1812" y="243"/>
                    <a:pt x="1780" y="383"/>
                  </a:cubicBezTo>
                  <a:cubicBezTo>
                    <a:pt x="1748" y="489"/>
                    <a:pt x="1687" y="615"/>
                    <a:pt x="1578" y="615"/>
                  </a:cubicBezTo>
                  <a:cubicBezTo>
                    <a:pt x="1569" y="615"/>
                    <a:pt x="1560" y="614"/>
                    <a:pt x="1551" y="612"/>
                  </a:cubicBezTo>
                  <a:cubicBezTo>
                    <a:pt x="1401" y="589"/>
                    <a:pt x="1355" y="417"/>
                    <a:pt x="1298" y="280"/>
                  </a:cubicBezTo>
                  <a:cubicBezTo>
                    <a:pt x="1244" y="172"/>
                    <a:pt x="1211" y="25"/>
                    <a:pt x="1066" y="25"/>
                  </a:cubicBezTo>
                  <a:cubicBezTo>
                    <a:pt x="1056" y="25"/>
                    <a:pt x="1045" y="26"/>
                    <a:pt x="1034" y="27"/>
                  </a:cubicBezTo>
                  <a:cubicBezTo>
                    <a:pt x="862" y="61"/>
                    <a:pt x="919" y="234"/>
                    <a:pt x="908" y="360"/>
                  </a:cubicBezTo>
                  <a:cubicBezTo>
                    <a:pt x="881" y="655"/>
                    <a:pt x="862" y="786"/>
                    <a:pt x="766" y="786"/>
                  </a:cubicBezTo>
                  <a:cubicBezTo>
                    <a:pt x="697" y="786"/>
                    <a:pt x="590" y="720"/>
                    <a:pt x="414" y="601"/>
                  </a:cubicBezTo>
                  <a:cubicBezTo>
                    <a:pt x="335" y="553"/>
                    <a:pt x="266" y="507"/>
                    <a:pt x="208" y="507"/>
                  </a:cubicBezTo>
                  <a:cubicBezTo>
                    <a:pt x="156" y="507"/>
                    <a:pt x="114" y="544"/>
                    <a:pt x="81" y="647"/>
                  </a:cubicBezTo>
                  <a:cubicBezTo>
                    <a:pt x="0" y="911"/>
                    <a:pt x="689" y="1726"/>
                    <a:pt x="977" y="1726"/>
                  </a:cubicBezTo>
                  <a:cubicBezTo>
                    <a:pt x="982" y="1726"/>
                    <a:pt x="987" y="1726"/>
                    <a:pt x="992" y="1726"/>
                  </a:cubicBezTo>
                  <a:cubicBezTo>
                    <a:pt x="1562" y="1726"/>
                    <a:pt x="2182" y="1101"/>
                    <a:pt x="2194" y="440"/>
                  </a:cubicBezTo>
                  <a:cubicBezTo>
                    <a:pt x="2182" y="303"/>
                    <a:pt x="2217" y="38"/>
                    <a:pt x="1987" y="4"/>
                  </a:cubicBezTo>
                  <a:cubicBezTo>
                    <a:pt x="1973" y="2"/>
                    <a:pt x="1960" y="1"/>
                    <a:pt x="1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1545577" y="1252896"/>
              <a:ext cx="65709" cy="61895"/>
            </a:xfrm>
            <a:custGeom>
              <a:avLst/>
              <a:gdLst/>
              <a:ahLst/>
              <a:cxnLst/>
              <a:rect l="l" t="t" r="r" b="b"/>
              <a:pathLst>
                <a:path w="1895" h="1785" extrusionOk="0">
                  <a:moveTo>
                    <a:pt x="1369" y="0"/>
                  </a:moveTo>
                  <a:cubicBezTo>
                    <a:pt x="1304" y="0"/>
                    <a:pt x="1257" y="66"/>
                    <a:pt x="1239" y="175"/>
                  </a:cubicBezTo>
                  <a:cubicBezTo>
                    <a:pt x="1180" y="490"/>
                    <a:pt x="1155" y="625"/>
                    <a:pt x="1029" y="625"/>
                  </a:cubicBezTo>
                  <a:cubicBezTo>
                    <a:pt x="934" y="625"/>
                    <a:pt x="782" y="549"/>
                    <a:pt x="516" y="416"/>
                  </a:cubicBezTo>
                  <a:lnTo>
                    <a:pt x="516" y="416"/>
                  </a:lnTo>
                  <a:cubicBezTo>
                    <a:pt x="642" y="771"/>
                    <a:pt x="834" y="1127"/>
                    <a:pt x="372" y="1127"/>
                  </a:cubicBezTo>
                  <a:cubicBezTo>
                    <a:pt x="327" y="1127"/>
                    <a:pt x="276" y="1124"/>
                    <a:pt x="218" y="1117"/>
                  </a:cubicBezTo>
                  <a:cubicBezTo>
                    <a:pt x="210" y="1116"/>
                    <a:pt x="203" y="1116"/>
                    <a:pt x="196" y="1116"/>
                  </a:cubicBezTo>
                  <a:cubicBezTo>
                    <a:pt x="0" y="1116"/>
                    <a:pt x="17" y="1270"/>
                    <a:pt x="172" y="1403"/>
                  </a:cubicBezTo>
                  <a:cubicBezTo>
                    <a:pt x="402" y="1622"/>
                    <a:pt x="677" y="1737"/>
                    <a:pt x="964" y="1783"/>
                  </a:cubicBezTo>
                  <a:cubicBezTo>
                    <a:pt x="976" y="1784"/>
                    <a:pt x="987" y="1785"/>
                    <a:pt x="998" y="1785"/>
                  </a:cubicBezTo>
                  <a:cubicBezTo>
                    <a:pt x="1213" y="1785"/>
                    <a:pt x="1189" y="1478"/>
                    <a:pt x="1331" y="1369"/>
                  </a:cubicBezTo>
                  <a:cubicBezTo>
                    <a:pt x="1458" y="1277"/>
                    <a:pt x="1561" y="1163"/>
                    <a:pt x="1687" y="1094"/>
                  </a:cubicBezTo>
                  <a:cubicBezTo>
                    <a:pt x="1894" y="967"/>
                    <a:pt x="1848" y="818"/>
                    <a:pt x="1802" y="622"/>
                  </a:cubicBezTo>
                  <a:cubicBezTo>
                    <a:pt x="1744" y="370"/>
                    <a:pt x="1676" y="140"/>
                    <a:pt x="1423" y="14"/>
                  </a:cubicBezTo>
                  <a:cubicBezTo>
                    <a:pt x="1404" y="5"/>
                    <a:pt x="1386" y="0"/>
                    <a:pt x="1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1751374" y="1629400"/>
              <a:ext cx="86029" cy="50383"/>
            </a:xfrm>
            <a:custGeom>
              <a:avLst/>
              <a:gdLst/>
              <a:ahLst/>
              <a:cxnLst/>
              <a:rect l="l" t="t" r="r" b="b"/>
              <a:pathLst>
                <a:path w="2481" h="1453" extrusionOk="0">
                  <a:moveTo>
                    <a:pt x="311" y="1"/>
                  </a:moveTo>
                  <a:cubicBezTo>
                    <a:pt x="227" y="1"/>
                    <a:pt x="153" y="32"/>
                    <a:pt x="104" y="121"/>
                  </a:cubicBezTo>
                  <a:cubicBezTo>
                    <a:pt x="1" y="304"/>
                    <a:pt x="276" y="431"/>
                    <a:pt x="391" y="580"/>
                  </a:cubicBezTo>
                  <a:cubicBezTo>
                    <a:pt x="425" y="615"/>
                    <a:pt x="483" y="615"/>
                    <a:pt x="529" y="638"/>
                  </a:cubicBezTo>
                  <a:cubicBezTo>
                    <a:pt x="1103" y="1062"/>
                    <a:pt x="1826" y="1177"/>
                    <a:pt x="2481" y="1453"/>
                  </a:cubicBezTo>
                  <a:cubicBezTo>
                    <a:pt x="2009" y="833"/>
                    <a:pt x="1344" y="454"/>
                    <a:pt x="667" y="110"/>
                  </a:cubicBezTo>
                  <a:cubicBezTo>
                    <a:pt x="555" y="57"/>
                    <a:pt x="424" y="1"/>
                    <a:pt x="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1952038" y="1423914"/>
              <a:ext cx="38247" cy="83879"/>
            </a:xfrm>
            <a:custGeom>
              <a:avLst/>
              <a:gdLst/>
              <a:ahLst/>
              <a:cxnLst/>
              <a:rect l="l" t="t" r="r" b="b"/>
              <a:pathLst>
                <a:path w="1103" h="2419" extrusionOk="0">
                  <a:moveTo>
                    <a:pt x="915" y="0"/>
                  </a:moveTo>
                  <a:cubicBezTo>
                    <a:pt x="828" y="0"/>
                    <a:pt x="796" y="79"/>
                    <a:pt x="746" y="157"/>
                  </a:cubicBezTo>
                  <a:cubicBezTo>
                    <a:pt x="299" y="834"/>
                    <a:pt x="138" y="1627"/>
                    <a:pt x="0" y="2419"/>
                  </a:cubicBezTo>
                  <a:cubicBezTo>
                    <a:pt x="539" y="1788"/>
                    <a:pt x="1045" y="1133"/>
                    <a:pt x="1068" y="249"/>
                  </a:cubicBezTo>
                  <a:cubicBezTo>
                    <a:pt x="1068" y="157"/>
                    <a:pt x="1103" y="42"/>
                    <a:pt x="965" y="7"/>
                  </a:cubicBezTo>
                  <a:cubicBezTo>
                    <a:pt x="946" y="3"/>
                    <a:pt x="930" y="0"/>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2091744" y="1629122"/>
              <a:ext cx="63733" cy="55861"/>
            </a:xfrm>
            <a:custGeom>
              <a:avLst/>
              <a:gdLst/>
              <a:ahLst/>
              <a:cxnLst/>
              <a:rect l="l" t="t" r="r" b="b"/>
              <a:pathLst>
                <a:path w="1838" h="1611" extrusionOk="0">
                  <a:moveTo>
                    <a:pt x="1557" y="0"/>
                  </a:moveTo>
                  <a:cubicBezTo>
                    <a:pt x="1456" y="0"/>
                    <a:pt x="1344" y="52"/>
                    <a:pt x="1264" y="118"/>
                  </a:cubicBezTo>
                  <a:cubicBezTo>
                    <a:pt x="771" y="554"/>
                    <a:pt x="288" y="1001"/>
                    <a:pt x="1" y="1610"/>
                  </a:cubicBezTo>
                  <a:cubicBezTo>
                    <a:pt x="598" y="1312"/>
                    <a:pt x="1149" y="955"/>
                    <a:pt x="1574" y="439"/>
                  </a:cubicBezTo>
                  <a:cubicBezTo>
                    <a:pt x="1654" y="335"/>
                    <a:pt x="1838" y="198"/>
                    <a:pt x="1712" y="60"/>
                  </a:cubicBezTo>
                  <a:cubicBezTo>
                    <a:pt x="1670" y="18"/>
                    <a:pt x="1615" y="0"/>
                    <a:pt x="1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37"/>
            <p:cNvGrpSpPr/>
            <p:nvPr/>
          </p:nvGrpSpPr>
          <p:grpSpPr>
            <a:xfrm>
              <a:off x="1526055" y="1134827"/>
              <a:ext cx="669644" cy="908901"/>
              <a:chOff x="1526055" y="1134827"/>
              <a:chExt cx="669644" cy="908901"/>
            </a:xfrm>
          </p:grpSpPr>
          <p:sp>
            <p:nvSpPr>
              <p:cNvPr id="476" name="Google Shape;476;p37"/>
              <p:cNvSpPr/>
              <p:nvPr/>
            </p:nvSpPr>
            <p:spPr>
              <a:xfrm>
                <a:off x="1526055" y="1134827"/>
                <a:ext cx="669644" cy="908901"/>
              </a:xfrm>
              <a:custGeom>
                <a:avLst/>
                <a:gdLst/>
                <a:ahLst/>
                <a:cxnLst/>
                <a:rect l="l" t="t" r="r" b="b"/>
                <a:pathLst>
                  <a:path w="19312" h="26212" extrusionOk="0">
                    <a:moveTo>
                      <a:pt x="10547" y="454"/>
                    </a:moveTo>
                    <a:cubicBezTo>
                      <a:pt x="10559" y="454"/>
                      <a:pt x="10572" y="455"/>
                      <a:pt x="10586" y="457"/>
                    </a:cubicBezTo>
                    <a:cubicBezTo>
                      <a:pt x="10816" y="491"/>
                      <a:pt x="10781" y="756"/>
                      <a:pt x="10793" y="893"/>
                    </a:cubicBezTo>
                    <a:cubicBezTo>
                      <a:pt x="10781" y="1554"/>
                      <a:pt x="10161" y="2179"/>
                      <a:pt x="9591" y="2179"/>
                    </a:cubicBezTo>
                    <a:cubicBezTo>
                      <a:pt x="9586" y="2179"/>
                      <a:pt x="9581" y="2179"/>
                      <a:pt x="9576" y="2179"/>
                    </a:cubicBezTo>
                    <a:cubicBezTo>
                      <a:pt x="9288" y="2179"/>
                      <a:pt x="8599" y="1364"/>
                      <a:pt x="8680" y="1100"/>
                    </a:cubicBezTo>
                    <a:cubicBezTo>
                      <a:pt x="8713" y="997"/>
                      <a:pt x="8755" y="960"/>
                      <a:pt x="8807" y="960"/>
                    </a:cubicBezTo>
                    <a:cubicBezTo>
                      <a:pt x="8865" y="960"/>
                      <a:pt x="8934" y="1006"/>
                      <a:pt x="9013" y="1054"/>
                    </a:cubicBezTo>
                    <a:cubicBezTo>
                      <a:pt x="9189" y="1173"/>
                      <a:pt x="9296" y="1239"/>
                      <a:pt x="9365" y="1239"/>
                    </a:cubicBezTo>
                    <a:cubicBezTo>
                      <a:pt x="9461" y="1239"/>
                      <a:pt x="9480" y="1108"/>
                      <a:pt x="9507" y="813"/>
                    </a:cubicBezTo>
                    <a:cubicBezTo>
                      <a:pt x="9518" y="687"/>
                      <a:pt x="9461" y="514"/>
                      <a:pt x="9633" y="480"/>
                    </a:cubicBezTo>
                    <a:cubicBezTo>
                      <a:pt x="9644" y="479"/>
                      <a:pt x="9655" y="478"/>
                      <a:pt x="9665" y="478"/>
                    </a:cubicBezTo>
                    <a:cubicBezTo>
                      <a:pt x="9810" y="478"/>
                      <a:pt x="9843" y="625"/>
                      <a:pt x="9897" y="733"/>
                    </a:cubicBezTo>
                    <a:cubicBezTo>
                      <a:pt x="9954" y="870"/>
                      <a:pt x="10000" y="1042"/>
                      <a:pt x="10150" y="1065"/>
                    </a:cubicBezTo>
                    <a:cubicBezTo>
                      <a:pt x="10159" y="1067"/>
                      <a:pt x="10168" y="1068"/>
                      <a:pt x="10177" y="1068"/>
                    </a:cubicBezTo>
                    <a:cubicBezTo>
                      <a:pt x="10286" y="1068"/>
                      <a:pt x="10347" y="942"/>
                      <a:pt x="10379" y="836"/>
                    </a:cubicBezTo>
                    <a:cubicBezTo>
                      <a:pt x="10411" y="696"/>
                      <a:pt x="10363" y="454"/>
                      <a:pt x="10547" y="454"/>
                    </a:cubicBezTo>
                    <a:close/>
                    <a:moveTo>
                      <a:pt x="1932" y="3405"/>
                    </a:moveTo>
                    <a:cubicBezTo>
                      <a:pt x="1949" y="3405"/>
                      <a:pt x="1967" y="3410"/>
                      <a:pt x="1986" y="3419"/>
                    </a:cubicBezTo>
                    <a:cubicBezTo>
                      <a:pt x="2239" y="3545"/>
                      <a:pt x="2307" y="3775"/>
                      <a:pt x="2365" y="4027"/>
                    </a:cubicBezTo>
                    <a:cubicBezTo>
                      <a:pt x="2411" y="4223"/>
                      <a:pt x="2457" y="4372"/>
                      <a:pt x="2250" y="4499"/>
                    </a:cubicBezTo>
                    <a:cubicBezTo>
                      <a:pt x="2124" y="4568"/>
                      <a:pt x="2021" y="4682"/>
                      <a:pt x="1894" y="4774"/>
                    </a:cubicBezTo>
                    <a:cubicBezTo>
                      <a:pt x="1752" y="4883"/>
                      <a:pt x="1776" y="5190"/>
                      <a:pt x="1561" y="5190"/>
                    </a:cubicBezTo>
                    <a:cubicBezTo>
                      <a:pt x="1550" y="5190"/>
                      <a:pt x="1539" y="5189"/>
                      <a:pt x="1527" y="5188"/>
                    </a:cubicBezTo>
                    <a:cubicBezTo>
                      <a:pt x="1240" y="5142"/>
                      <a:pt x="965" y="5027"/>
                      <a:pt x="735" y="4808"/>
                    </a:cubicBezTo>
                    <a:cubicBezTo>
                      <a:pt x="580" y="4675"/>
                      <a:pt x="563" y="4521"/>
                      <a:pt x="759" y="4521"/>
                    </a:cubicBezTo>
                    <a:cubicBezTo>
                      <a:pt x="766" y="4521"/>
                      <a:pt x="773" y="4521"/>
                      <a:pt x="781" y="4522"/>
                    </a:cubicBezTo>
                    <a:cubicBezTo>
                      <a:pt x="839" y="4529"/>
                      <a:pt x="890" y="4532"/>
                      <a:pt x="935" y="4532"/>
                    </a:cubicBezTo>
                    <a:cubicBezTo>
                      <a:pt x="1397" y="4532"/>
                      <a:pt x="1205" y="4176"/>
                      <a:pt x="1079" y="3821"/>
                    </a:cubicBezTo>
                    <a:lnTo>
                      <a:pt x="1079" y="3821"/>
                    </a:lnTo>
                    <a:cubicBezTo>
                      <a:pt x="1345" y="3954"/>
                      <a:pt x="1497" y="4030"/>
                      <a:pt x="1592" y="4030"/>
                    </a:cubicBezTo>
                    <a:cubicBezTo>
                      <a:pt x="1718" y="4030"/>
                      <a:pt x="1743" y="3895"/>
                      <a:pt x="1802" y="3580"/>
                    </a:cubicBezTo>
                    <a:cubicBezTo>
                      <a:pt x="1820" y="3471"/>
                      <a:pt x="1867" y="3405"/>
                      <a:pt x="1932" y="3405"/>
                    </a:cubicBezTo>
                    <a:close/>
                    <a:moveTo>
                      <a:pt x="17552" y="3440"/>
                    </a:moveTo>
                    <a:cubicBezTo>
                      <a:pt x="17560" y="3440"/>
                      <a:pt x="17569" y="3441"/>
                      <a:pt x="17578" y="3442"/>
                    </a:cubicBezTo>
                    <a:cubicBezTo>
                      <a:pt x="17716" y="3465"/>
                      <a:pt x="17693" y="3614"/>
                      <a:pt x="17716" y="3729"/>
                    </a:cubicBezTo>
                    <a:cubicBezTo>
                      <a:pt x="17773" y="3959"/>
                      <a:pt x="17590" y="4280"/>
                      <a:pt x="17853" y="4418"/>
                    </a:cubicBezTo>
                    <a:cubicBezTo>
                      <a:pt x="17884" y="4434"/>
                      <a:pt x="17911" y="4441"/>
                      <a:pt x="17934" y="4441"/>
                    </a:cubicBezTo>
                    <a:cubicBezTo>
                      <a:pt x="18104" y="4441"/>
                      <a:pt x="18117" y="4081"/>
                      <a:pt x="18337" y="4081"/>
                    </a:cubicBezTo>
                    <a:cubicBezTo>
                      <a:pt x="18351" y="4081"/>
                      <a:pt x="18366" y="4082"/>
                      <a:pt x="18382" y="4085"/>
                    </a:cubicBezTo>
                    <a:cubicBezTo>
                      <a:pt x="18531" y="4510"/>
                      <a:pt x="18393" y="5004"/>
                      <a:pt x="18083" y="5119"/>
                    </a:cubicBezTo>
                    <a:cubicBezTo>
                      <a:pt x="17811" y="5227"/>
                      <a:pt x="17504" y="5276"/>
                      <a:pt x="17198" y="5276"/>
                    </a:cubicBezTo>
                    <a:cubicBezTo>
                      <a:pt x="16987" y="5276"/>
                      <a:pt x="16776" y="5252"/>
                      <a:pt x="16579" y="5210"/>
                    </a:cubicBezTo>
                    <a:cubicBezTo>
                      <a:pt x="16235" y="5130"/>
                      <a:pt x="15959" y="4062"/>
                      <a:pt x="16062" y="3695"/>
                    </a:cubicBezTo>
                    <a:cubicBezTo>
                      <a:pt x="16113" y="3543"/>
                      <a:pt x="16186" y="3474"/>
                      <a:pt x="16281" y="3474"/>
                    </a:cubicBezTo>
                    <a:cubicBezTo>
                      <a:pt x="16338" y="3474"/>
                      <a:pt x="16403" y="3498"/>
                      <a:pt x="16476" y="3545"/>
                    </a:cubicBezTo>
                    <a:cubicBezTo>
                      <a:pt x="16544" y="3580"/>
                      <a:pt x="16590" y="3660"/>
                      <a:pt x="16648" y="3718"/>
                    </a:cubicBezTo>
                    <a:cubicBezTo>
                      <a:pt x="16815" y="3874"/>
                      <a:pt x="16809" y="4247"/>
                      <a:pt x="17062" y="4247"/>
                    </a:cubicBezTo>
                    <a:cubicBezTo>
                      <a:pt x="17069" y="4247"/>
                      <a:pt x="17077" y="4247"/>
                      <a:pt x="17085" y="4246"/>
                    </a:cubicBezTo>
                    <a:cubicBezTo>
                      <a:pt x="17371" y="4234"/>
                      <a:pt x="17199" y="3844"/>
                      <a:pt x="17348" y="3672"/>
                    </a:cubicBezTo>
                    <a:cubicBezTo>
                      <a:pt x="17424" y="3596"/>
                      <a:pt x="17429" y="3440"/>
                      <a:pt x="17552" y="3440"/>
                    </a:cubicBezTo>
                    <a:close/>
                    <a:moveTo>
                      <a:pt x="10590" y="2286"/>
                    </a:moveTo>
                    <a:cubicBezTo>
                      <a:pt x="11080" y="2286"/>
                      <a:pt x="11542" y="2625"/>
                      <a:pt x="11849" y="3247"/>
                    </a:cubicBezTo>
                    <a:cubicBezTo>
                      <a:pt x="12308" y="4177"/>
                      <a:pt x="12354" y="5165"/>
                      <a:pt x="12148" y="6152"/>
                    </a:cubicBezTo>
                    <a:cubicBezTo>
                      <a:pt x="12042" y="6671"/>
                      <a:pt x="11684" y="6959"/>
                      <a:pt x="11263" y="6959"/>
                    </a:cubicBezTo>
                    <a:cubicBezTo>
                      <a:pt x="11042" y="6959"/>
                      <a:pt x="10803" y="6880"/>
                      <a:pt x="10574" y="6714"/>
                    </a:cubicBezTo>
                    <a:cubicBezTo>
                      <a:pt x="9966" y="6267"/>
                      <a:pt x="9690" y="5612"/>
                      <a:pt x="9507" y="4912"/>
                    </a:cubicBezTo>
                    <a:cubicBezTo>
                      <a:pt x="9426" y="4579"/>
                      <a:pt x="9426" y="4223"/>
                      <a:pt x="9392" y="3970"/>
                    </a:cubicBezTo>
                    <a:cubicBezTo>
                      <a:pt x="9392" y="3109"/>
                      <a:pt x="9679" y="2547"/>
                      <a:pt x="10184" y="2363"/>
                    </a:cubicBezTo>
                    <a:cubicBezTo>
                      <a:pt x="10319" y="2311"/>
                      <a:pt x="10456" y="2286"/>
                      <a:pt x="10590" y="2286"/>
                    </a:cubicBezTo>
                    <a:close/>
                    <a:moveTo>
                      <a:pt x="3376" y="4739"/>
                    </a:moveTo>
                    <a:cubicBezTo>
                      <a:pt x="4156" y="4808"/>
                      <a:pt x="4776" y="5474"/>
                      <a:pt x="5293" y="6301"/>
                    </a:cubicBezTo>
                    <a:cubicBezTo>
                      <a:pt x="5430" y="6519"/>
                      <a:pt x="5557" y="6749"/>
                      <a:pt x="5626" y="7013"/>
                    </a:cubicBezTo>
                    <a:cubicBezTo>
                      <a:pt x="5741" y="7495"/>
                      <a:pt x="5833" y="7966"/>
                      <a:pt x="5430" y="8356"/>
                    </a:cubicBezTo>
                    <a:cubicBezTo>
                      <a:pt x="5151" y="8621"/>
                      <a:pt x="4843" y="8745"/>
                      <a:pt x="4506" y="8745"/>
                    </a:cubicBezTo>
                    <a:cubicBezTo>
                      <a:pt x="4318" y="8745"/>
                      <a:pt x="4121" y="8706"/>
                      <a:pt x="3915" y="8632"/>
                    </a:cubicBezTo>
                    <a:cubicBezTo>
                      <a:pt x="2870" y="8265"/>
                      <a:pt x="2021" y="7173"/>
                      <a:pt x="1940" y="6071"/>
                    </a:cubicBezTo>
                    <a:cubicBezTo>
                      <a:pt x="1871" y="5165"/>
                      <a:pt x="2250" y="4739"/>
                      <a:pt x="3376" y="4739"/>
                    </a:cubicBezTo>
                    <a:close/>
                    <a:moveTo>
                      <a:pt x="17363" y="5617"/>
                    </a:moveTo>
                    <a:cubicBezTo>
                      <a:pt x="17429" y="5617"/>
                      <a:pt x="17497" y="5623"/>
                      <a:pt x="17567" y="5635"/>
                    </a:cubicBezTo>
                    <a:cubicBezTo>
                      <a:pt x="18026" y="5704"/>
                      <a:pt x="18634" y="6336"/>
                      <a:pt x="18726" y="6875"/>
                    </a:cubicBezTo>
                    <a:cubicBezTo>
                      <a:pt x="18772" y="7162"/>
                      <a:pt x="18795" y="7461"/>
                      <a:pt x="18807" y="7633"/>
                    </a:cubicBezTo>
                    <a:cubicBezTo>
                      <a:pt x="18772" y="8356"/>
                      <a:pt x="18726" y="8941"/>
                      <a:pt x="18450" y="9493"/>
                    </a:cubicBezTo>
                    <a:cubicBezTo>
                      <a:pt x="18224" y="9932"/>
                      <a:pt x="17840" y="10175"/>
                      <a:pt x="17430" y="10175"/>
                    </a:cubicBezTo>
                    <a:cubicBezTo>
                      <a:pt x="17177" y="10175"/>
                      <a:pt x="16913" y="10081"/>
                      <a:pt x="16671" y="9883"/>
                    </a:cubicBezTo>
                    <a:cubicBezTo>
                      <a:pt x="15753" y="9137"/>
                      <a:pt x="15603" y="6944"/>
                      <a:pt x="16419" y="6071"/>
                    </a:cubicBezTo>
                    <a:cubicBezTo>
                      <a:pt x="16681" y="5798"/>
                      <a:pt x="16994" y="5617"/>
                      <a:pt x="17363" y="5617"/>
                    </a:cubicBezTo>
                    <a:close/>
                    <a:moveTo>
                      <a:pt x="13200" y="8337"/>
                    </a:moveTo>
                    <a:cubicBezTo>
                      <a:pt x="13215" y="8337"/>
                      <a:pt x="13231" y="8340"/>
                      <a:pt x="13250" y="8344"/>
                    </a:cubicBezTo>
                    <a:cubicBezTo>
                      <a:pt x="13388" y="8379"/>
                      <a:pt x="13353" y="8494"/>
                      <a:pt x="13353" y="8586"/>
                    </a:cubicBezTo>
                    <a:cubicBezTo>
                      <a:pt x="13330" y="9470"/>
                      <a:pt x="12824" y="10125"/>
                      <a:pt x="12285" y="10756"/>
                    </a:cubicBezTo>
                    <a:cubicBezTo>
                      <a:pt x="12423" y="9964"/>
                      <a:pt x="12584" y="9171"/>
                      <a:pt x="13031" y="8494"/>
                    </a:cubicBezTo>
                    <a:cubicBezTo>
                      <a:pt x="13081" y="8416"/>
                      <a:pt x="13113" y="8337"/>
                      <a:pt x="13200" y="8337"/>
                    </a:cubicBezTo>
                    <a:close/>
                    <a:moveTo>
                      <a:pt x="6809" y="14264"/>
                    </a:moveTo>
                    <a:cubicBezTo>
                      <a:pt x="6922" y="14264"/>
                      <a:pt x="7053" y="14320"/>
                      <a:pt x="7165" y="14373"/>
                    </a:cubicBezTo>
                    <a:cubicBezTo>
                      <a:pt x="7842" y="14717"/>
                      <a:pt x="8507" y="15096"/>
                      <a:pt x="8979" y="15716"/>
                    </a:cubicBezTo>
                    <a:cubicBezTo>
                      <a:pt x="8324" y="15440"/>
                      <a:pt x="7601" y="15325"/>
                      <a:pt x="7027" y="14901"/>
                    </a:cubicBezTo>
                    <a:cubicBezTo>
                      <a:pt x="6981" y="14878"/>
                      <a:pt x="6923" y="14878"/>
                      <a:pt x="6889" y="14843"/>
                    </a:cubicBezTo>
                    <a:cubicBezTo>
                      <a:pt x="6774" y="14694"/>
                      <a:pt x="6499" y="14567"/>
                      <a:pt x="6602" y="14384"/>
                    </a:cubicBezTo>
                    <a:cubicBezTo>
                      <a:pt x="6651" y="14295"/>
                      <a:pt x="6725" y="14264"/>
                      <a:pt x="6809" y="14264"/>
                    </a:cubicBezTo>
                    <a:close/>
                    <a:moveTo>
                      <a:pt x="17871" y="14255"/>
                    </a:moveTo>
                    <a:cubicBezTo>
                      <a:pt x="17929" y="14255"/>
                      <a:pt x="17984" y="14273"/>
                      <a:pt x="18026" y="14315"/>
                    </a:cubicBezTo>
                    <a:cubicBezTo>
                      <a:pt x="18152" y="14453"/>
                      <a:pt x="17968" y="14590"/>
                      <a:pt x="17888" y="14694"/>
                    </a:cubicBezTo>
                    <a:cubicBezTo>
                      <a:pt x="17463" y="15210"/>
                      <a:pt x="16912" y="15567"/>
                      <a:pt x="16315" y="15865"/>
                    </a:cubicBezTo>
                    <a:cubicBezTo>
                      <a:pt x="16602" y="15256"/>
                      <a:pt x="17085" y="14809"/>
                      <a:pt x="17578" y="14373"/>
                    </a:cubicBezTo>
                    <a:cubicBezTo>
                      <a:pt x="17658" y="14307"/>
                      <a:pt x="17770" y="14255"/>
                      <a:pt x="17871" y="14255"/>
                    </a:cubicBezTo>
                    <a:close/>
                    <a:moveTo>
                      <a:pt x="6085" y="16680"/>
                    </a:moveTo>
                    <a:lnTo>
                      <a:pt x="6085" y="16680"/>
                    </a:lnTo>
                    <a:cubicBezTo>
                      <a:pt x="7073" y="17185"/>
                      <a:pt x="10609" y="21767"/>
                      <a:pt x="11148" y="23282"/>
                    </a:cubicBezTo>
                    <a:cubicBezTo>
                      <a:pt x="9082" y="21273"/>
                      <a:pt x="6820" y="19585"/>
                      <a:pt x="6085" y="16680"/>
                    </a:cubicBezTo>
                    <a:close/>
                    <a:moveTo>
                      <a:pt x="17245" y="20308"/>
                    </a:moveTo>
                    <a:lnTo>
                      <a:pt x="17245" y="20308"/>
                    </a:lnTo>
                    <a:cubicBezTo>
                      <a:pt x="16350" y="22237"/>
                      <a:pt x="14696" y="23293"/>
                      <a:pt x="12847" y="24120"/>
                    </a:cubicBezTo>
                    <a:cubicBezTo>
                      <a:pt x="13996" y="22490"/>
                      <a:pt x="15741" y="21537"/>
                      <a:pt x="17245" y="20308"/>
                    </a:cubicBezTo>
                    <a:close/>
                    <a:moveTo>
                      <a:pt x="10204" y="0"/>
                    </a:moveTo>
                    <a:cubicBezTo>
                      <a:pt x="9923" y="0"/>
                      <a:pt x="9629" y="28"/>
                      <a:pt x="9357" y="78"/>
                    </a:cubicBezTo>
                    <a:cubicBezTo>
                      <a:pt x="9300" y="90"/>
                      <a:pt x="9219" y="193"/>
                      <a:pt x="9208" y="261"/>
                    </a:cubicBezTo>
                    <a:cubicBezTo>
                      <a:pt x="9170" y="483"/>
                      <a:pt x="9058" y="543"/>
                      <a:pt x="8888" y="543"/>
                    </a:cubicBezTo>
                    <a:cubicBezTo>
                      <a:pt x="8855" y="543"/>
                      <a:pt x="8820" y="541"/>
                      <a:pt x="8783" y="537"/>
                    </a:cubicBezTo>
                    <a:cubicBezTo>
                      <a:pt x="8757" y="535"/>
                      <a:pt x="8732" y="534"/>
                      <a:pt x="8709" y="534"/>
                    </a:cubicBezTo>
                    <a:cubicBezTo>
                      <a:pt x="8389" y="534"/>
                      <a:pt x="8289" y="744"/>
                      <a:pt x="8278" y="1054"/>
                    </a:cubicBezTo>
                    <a:cubicBezTo>
                      <a:pt x="8267" y="1605"/>
                      <a:pt x="8599" y="1984"/>
                      <a:pt x="8979" y="2305"/>
                    </a:cubicBezTo>
                    <a:cubicBezTo>
                      <a:pt x="9173" y="2478"/>
                      <a:pt x="9242" y="2639"/>
                      <a:pt x="9139" y="2856"/>
                    </a:cubicBezTo>
                    <a:cubicBezTo>
                      <a:pt x="8841" y="3476"/>
                      <a:pt x="8875" y="4119"/>
                      <a:pt x="9025" y="4751"/>
                    </a:cubicBezTo>
                    <a:cubicBezTo>
                      <a:pt x="9300" y="5945"/>
                      <a:pt x="9724" y="7048"/>
                      <a:pt x="11068" y="7426"/>
                    </a:cubicBezTo>
                    <a:cubicBezTo>
                      <a:pt x="11183" y="7461"/>
                      <a:pt x="11252" y="7507"/>
                      <a:pt x="11263" y="7622"/>
                    </a:cubicBezTo>
                    <a:cubicBezTo>
                      <a:pt x="11355" y="8471"/>
                      <a:pt x="11596" y="9298"/>
                      <a:pt x="11573" y="10159"/>
                    </a:cubicBezTo>
                    <a:cubicBezTo>
                      <a:pt x="11424" y="10148"/>
                      <a:pt x="11401" y="10056"/>
                      <a:pt x="11367" y="9987"/>
                    </a:cubicBezTo>
                    <a:cubicBezTo>
                      <a:pt x="11160" y="9550"/>
                      <a:pt x="10953" y="9125"/>
                      <a:pt x="10620" y="8770"/>
                    </a:cubicBezTo>
                    <a:cubicBezTo>
                      <a:pt x="10488" y="8629"/>
                      <a:pt x="10320" y="8518"/>
                      <a:pt x="10134" y="8518"/>
                    </a:cubicBezTo>
                    <a:cubicBezTo>
                      <a:pt x="10061" y="8518"/>
                      <a:pt x="9986" y="8535"/>
                      <a:pt x="9908" y="8574"/>
                    </a:cubicBezTo>
                    <a:cubicBezTo>
                      <a:pt x="9622" y="8724"/>
                      <a:pt x="9690" y="8976"/>
                      <a:pt x="9747" y="9229"/>
                    </a:cubicBezTo>
                    <a:cubicBezTo>
                      <a:pt x="9908" y="10033"/>
                      <a:pt x="10505" y="10515"/>
                      <a:pt x="11068" y="11020"/>
                    </a:cubicBezTo>
                    <a:cubicBezTo>
                      <a:pt x="11275" y="11204"/>
                      <a:pt x="11596" y="11319"/>
                      <a:pt x="11642" y="11605"/>
                    </a:cubicBezTo>
                    <a:cubicBezTo>
                      <a:pt x="11745" y="12283"/>
                      <a:pt x="11780" y="12960"/>
                      <a:pt x="11849" y="13638"/>
                    </a:cubicBezTo>
                    <a:cubicBezTo>
                      <a:pt x="11831" y="13639"/>
                      <a:pt x="11814" y="13640"/>
                      <a:pt x="11798" y="13640"/>
                    </a:cubicBezTo>
                    <a:cubicBezTo>
                      <a:pt x="11589" y="13640"/>
                      <a:pt x="11616" y="13504"/>
                      <a:pt x="11573" y="13408"/>
                    </a:cubicBezTo>
                    <a:cubicBezTo>
                      <a:pt x="11482" y="13144"/>
                      <a:pt x="11332" y="12914"/>
                      <a:pt x="11102" y="12730"/>
                    </a:cubicBezTo>
                    <a:cubicBezTo>
                      <a:pt x="11004" y="12655"/>
                      <a:pt x="10901" y="12589"/>
                      <a:pt x="10790" y="12589"/>
                    </a:cubicBezTo>
                    <a:cubicBezTo>
                      <a:pt x="10732" y="12589"/>
                      <a:pt x="10672" y="12607"/>
                      <a:pt x="10609" y="12650"/>
                    </a:cubicBezTo>
                    <a:cubicBezTo>
                      <a:pt x="10459" y="12753"/>
                      <a:pt x="10413" y="12914"/>
                      <a:pt x="10448" y="13087"/>
                    </a:cubicBezTo>
                    <a:cubicBezTo>
                      <a:pt x="10528" y="13511"/>
                      <a:pt x="10574" y="13982"/>
                      <a:pt x="10873" y="14292"/>
                    </a:cubicBezTo>
                    <a:cubicBezTo>
                      <a:pt x="12021" y="15452"/>
                      <a:pt x="12067" y="16887"/>
                      <a:pt x="11998" y="18368"/>
                    </a:cubicBezTo>
                    <a:cubicBezTo>
                      <a:pt x="11964" y="19275"/>
                      <a:pt x="11998" y="20170"/>
                      <a:pt x="11998" y="21066"/>
                    </a:cubicBezTo>
                    <a:cubicBezTo>
                      <a:pt x="11493" y="19953"/>
                      <a:pt x="11137" y="18805"/>
                      <a:pt x="10666" y="17702"/>
                    </a:cubicBezTo>
                    <a:cubicBezTo>
                      <a:pt x="10265" y="16749"/>
                      <a:pt x="10035" y="15865"/>
                      <a:pt x="10344" y="14809"/>
                    </a:cubicBezTo>
                    <a:cubicBezTo>
                      <a:pt x="10551" y="14131"/>
                      <a:pt x="10482" y="13362"/>
                      <a:pt x="10104" y="12684"/>
                    </a:cubicBezTo>
                    <a:cubicBezTo>
                      <a:pt x="10000" y="12513"/>
                      <a:pt x="9885" y="12444"/>
                      <a:pt x="9713" y="12444"/>
                    </a:cubicBezTo>
                    <a:cubicBezTo>
                      <a:pt x="9706" y="12443"/>
                      <a:pt x="9699" y="12443"/>
                      <a:pt x="9692" y="12443"/>
                    </a:cubicBezTo>
                    <a:cubicBezTo>
                      <a:pt x="9501" y="12443"/>
                      <a:pt x="9424" y="12598"/>
                      <a:pt x="9369" y="12742"/>
                    </a:cubicBezTo>
                    <a:cubicBezTo>
                      <a:pt x="9277" y="12949"/>
                      <a:pt x="9288" y="13167"/>
                      <a:pt x="9300" y="13385"/>
                    </a:cubicBezTo>
                    <a:cubicBezTo>
                      <a:pt x="9346" y="13764"/>
                      <a:pt x="9392" y="14143"/>
                      <a:pt x="9438" y="14602"/>
                    </a:cubicBezTo>
                    <a:cubicBezTo>
                      <a:pt x="9334" y="14476"/>
                      <a:pt x="9254" y="14430"/>
                      <a:pt x="9219" y="14350"/>
                    </a:cubicBezTo>
                    <a:cubicBezTo>
                      <a:pt x="8864" y="13500"/>
                      <a:pt x="8382" y="12707"/>
                      <a:pt x="7899" y="11927"/>
                    </a:cubicBezTo>
                    <a:cubicBezTo>
                      <a:pt x="7739" y="11663"/>
                      <a:pt x="7716" y="11433"/>
                      <a:pt x="7796" y="11135"/>
                    </a:cubicBezTo>
                    <a:cubicBezTo>
                      <a:pt x="8002" y="10434"/>
                      <a:pt x="8175" y="9734"/>
                      <a:pt x="8025" y="8987"/>
                    </a:cubicBezTo>
                    <a:cubicBezTo>
                      <a:pt x="7968" y="8712"/>
                      <a:pt x="7796" y="8517"/>
                      <a:pt x="7543" y="8505"/>
                    </a:cubicBezTo>
                    <a:cubicBezTo>
                      <a:pt x="7530" y="8504"/>
                      <a:pt x="7518" y="8504"/>
                      <a:pt x="7506" y="8504"/>
                    </a:cubicBezTo>
                    <a:cubicBezTo>
                      <a:pt x="7256" y="8504"/>
                      <a:pt x="7138" y="8724"/>
                      <a:pt x="7061" y="8976"/>
                    </a:cubicBezTo>
                    <a:cubicBezTo>
                      <a:pt x="6923" y="9436"/>
                      <a:pt x="7027" y="9906"/>
                      <a:pt x="7004" y="10503"/>
                    </a:cubicBezTo>
                    <a:cubicBezTo>
                      <a:pt x="6568" y="9895"/>
                      <a:pt x="6211" y="9401"/>
                      <a:pt x="5856" y="8896"/>
                    </a:cubicBezTo>
                    <a:cubicBezTo>
                      <a:pt x="5752" y="8758"/>
                      <a:pt x="5775" y="8632"/>
                      <a:pt x="5856" y="8494"/>
                    </a:cubicBezTo>
                    <a:cubicBezTo>
                      <a:pt x="6188" y="7920"/>
                      <a:pt x="6165" y="7311"/>
                      <a:pt x="5913" y="6726"/>
                    </a:cubicBezTo>
                    <a:cubicBezTo>
                      <a:pt x="5442" y="5670"/>
                      <a:pt x="4799" y="4751"/>
                      <a:pt x="3616" y="4430"/>
                    </a:cubicBezTo>
                    <a:cubicBezTo>
                      <a:pt x="3100" y="4292"/>
                      <a:pt x="2710" y="4154"/>
                      <a:pt x="2595" y="3557"/>
                    </a:cubicBezTo>
                    <a:cubicBezTo>
                      <a:pt x="2549" y="3270"/>
                      <a:pt x="2319" y="3017"/>
                      <a:pt x="2009" y="2937"/>
                    </a:cubicBezTo>
                    <a:cubicBezTo>
                      <a:pt x="1975" y="2928"/>
                      <a:pt x="1942" y="2923"/>
                      <a:pt x="1911" y="2923"/>
                    </a:cubicBezTo>
                    <a:cubicBezTo>
                      <a:pt x="1637" y="2923"/>
                      <a:pt x="1469" y="3248"/>
                      <a:pt x="1366" y="3259"/>
                    </a:cubicBezTo>
                    <a:cubicBezTo>
                      <a:pt x="769" y="3305"/>
                      <a:pt x="654" y="3718"/>
                      <a:pt x="379" y="4108"/>
                    </a:cubicBezTo>
                    <a:cubicBezTo>
                      <a:pt x="115" y="4510"/>
                      <a:pt x="0" y="4659"/>
                      <a:pt x="299" y="5038"/>
                    </a:cubicBezTo>
                    <a:cubicBezTo>
                      <a:pt x="482" y="5267"/>
                      <a:pt x="723" y="5417"/>
                      <a:pt x="988" y="5497"/>
                    </a:cubicBezTo>
                    <a:cubicBezTo>
                      <a:pt x="1355" y="5612"/>
                      <a:pt x="1493" y="5841"/>
                      <a:pt x="1527" y="6209"/>
                    </a:cubicBezTo>
                    <a:cubicBezTo>
                      <a:pt x="1642" y="7415"/>
                      <a:pt x="2365" y="8230"/>
                      <a:pt x="3341" y="8839"/>
                    </a:cubicBezTo>
                    <a:cubicBezTo>
                      <a:pt x="3680" y="9050"/>
                      <a:pt x="4040" y="9188"/>
                      <a:pt x="4415" y="9188"/>
                    </a:cubicBezTo>
                    <a:cubicBezTo>
                      <a:pt x="4649" y="9188"/>
                      <a:pt x="4889" y="9134"/>
                      <a:pt x="5132" y="9010"/>
                    </a:cubicBezTo>
                    <a:cubicBezTo>
                      <a:pt x="5214" y="8973"/>
                      <a:pt x="5296" y="8935"/>
                      <a:pt x="5370" y="8935"/>
                    </a:cubicBezTo>
                    <a:cubicBezTo>
                      <a:pt x="5431" y="8935"/>
                      <a:pt x="5487" y="8961"/>
                      <a:pt x="5534" y="9033"/>
                    </a:cubicBezTo>
                    <a:cubicBezTo>
                      <a:pt x="5959" y="9653"/>
                      <a:pt x="6372" y="10273"/>
                      <a:pt x="6785" y="10882"/>
                    </a:cubicBezTo>
                    <a:cubicBezTo>
                      <a:pt x="6760" y="10887"/>
                      <a:pt x="6737" y="10890"/>
                      <a:pt x="6716" y="10890"/>
                    </a:cubicBezTo>
                    <a:cubicBezTo>
                      <a:pt x="6645" y="10890"/>
                      <a:pt x="6603" y="10863"/>
                      <a:pt x="6568" y="10836"/>
                    </a:cubicBezTo>
                    <a:cubicBezTo>
                      <a:pt x="6108" y="10526"/>
                      <a:pt x="5649" y="10239"/>
                      <a:pt x="5098" y="10159"/>
                    </a:cubicBezTo>
                    <a:cubicBezTo>
                      <a:pt x="5056" y="10152"/>
                      <a:pt x="5013" y="10148"/>
                      <a:pt x="4972" y="10148"/>
                    </a:cubicBezTo>
                    <a:cubicBezTo>
                      <a:pt x="4798" y="10148"/>
                      <a:pt x="4637" y="10210"/>
                      <a:pt x="4535" y="10377"/>
                    </a:cubicBezTo>
                    <a:cubicBezTo>
                      <a:pt x="4409" y="10584"/>
                      <a:pt x="4558" y="10722"/>
                      <a:pt x="4673" y="10859"/>
                    </a:cubicBezTo>
                    <a:cubicBezTo>
                      <a:pt x="4983" y="11261"/>
                      <a:pt x="5407" y="11548"/>
                      <a:pt x="5902" y="11605"/>
                    </a:cubicBezTo>
                    <a:cubicBezTo>
                      <a:pt x="6946" y="11720"/>
                      <a:pt x="7785" y="12064"/>
                      <a:pt x="8198" y="13144"/>
                    </a:cubicBezTo>
                    <a:cubicBezTo>
                      <a:pt x="8462" y="13833"/>
                      <a:pt x="8864" y="14476"/>
                      <a:pt x="9208" y="15141"/>
                    </a:cubicBezTo>
                    <a:cubicBezTo>
                      <a:pt x="9173" y="15164"/>
                      <a:pt x="9139" y="15199"/>
                      <a:pt x="9104" y="15222"/>
                    </a:cubicBezTo>
                    <a:cubicBezTo>
                      <a:pt x="8588" y="14786"/>
                      <a:pt x="8048" y="14407"/>
                      <a:pt x="7451" y="14097"/>
                    </a:cubicBezTo>
                    <a:cubicBezTo>
                      <a:pt x="7207" y="13966"/>
                      <a:pt x="6940" y="13900"/>
                      <a:pt x="6715" y="13900"/>
                    </a:cubicBezTo>
                    <a:cubicBezTo>
                      <a:pt x="6485" y="13900"/>
                      <a:pt x="6298" y="13969"/>
                      <a:pt x="6223" y="14108"/>
                    </a:cubicBezTo>
                    <a:cubicBezTo>
                      <a:pt x="6050" y="14430"/>
                      <a:pt x="6257" y="14889"/>
                      <a:pt x="6762" y="15210"/>
                    </a:cubicBezTo>
                    <a:cubicBezTo>
                      <a:pt x="7543" y="15716"/>
                      <a:pt x="8428" y="15991"/>
                      <a:pt x="9311" y="16256"/>
                    </a:cubicBezTo>
                    <a:cubicBezTo>
                      <a:pt x="9576" y="16336"/>
                      <a:pt x="9759" y="16450"/>
                      <a:pt x="9874" y="16726"/>
                    </a:cubicBezTo>
                    <a:cubicBezTo>
                      <a:pt x="10517" y="18219"/>
                      <a:pt x="10999" y="19757"/>
                      <a:pt x="11539" y="21285"/>
                    </a:cubicBezTo>
                    <a:cubicBezTo>
                      <a:pt x="11803" y="22030"/>
                      <a:pt x="11975" y="22834"/>
                      <a:pt x="11826" y="23673"/>
                    </a:cubicBezTo>
                    <a:cubicBezTo>
                      <a:pt x="11573" y="23466"/>
                      <a:pt x="11539" y="23179"/>
                      <a:pt x="11424" y="22926"/>
                    </a:cubicBezTo>
                    <a:cubicBezTo>
                      <a:pt x="10425" y="20928"/>
                      <a:pt x="9013" y="19241"/>
                      <a:pt x="7532" y="17599"/>
                    </a:cubicBezTo>
                    <a:cubicBezTo>
                      <a:pt x="7061" y="17082"/>
                      <a:pt x="6613" y="16565"/>
                      <a:pt x="6154" y="16049"/>
                    </a:cubicBezTo>
                    <a:cubicBezTo>
                      <a:pt x="6082" y="15977"/>
                      <a:pt x="6002" y="15890"/>
                      <a:pt x="5899" y="15890"/>
                    </a:cubicBezTo>
                    <a:cubicBezTo>
                      <a:pt x="5871" y="15890"/>
                      <a:pt x="5841" y="15897"/>
                      <a:pt x="5810" y="15911"/>
                    </a:cubicBezTo>
                    <a:cubicBezTo>
                      <a:pt x="5649" y="15980"/>
                      <a:pt x="5614" y="16118"/>
                      <a:pt x="5626" y="16279"/>
                    </a:cubicBezTo>
                    <a:cubicBezTo>
                      <a:pt x="5637" y="16404"/>
                      <a:pt x="5660" y="16542"/>
                      <a:pt x="5695" y="16669"/>
                    </a:cubicBezTo>
                    <a:cubicBezTo>
                      <a:pt x="6039" y="18185"/>
                      <a:pt x="6831" y="19459"/>
                      <a:pt x="7853" y="20619"/>
                    </a:cubicBezTo>
                    <a:cubicBezTo>
                      <a:pt x="8657" y="21537"/>
                      <a:pt x="9610" y="22295"/>
                      <a:pt x="10459" y="23179"/>
                    </a:cubicBezTo>
                    <a:cubicBezTo>
                      <a:pt x="11183" y="23925"/>
                      <a:pt x="11941" y="24660"/>
                      <a:pt x="11539" y="25877"/>
                    </a:cubicBezTo>
                    <a:cubicBezTo>
                      <a:pt x="11505" y="25980"/>
                      <a:pt x="11459" y="26176"/>
                      <a:pt x="11642" y="26210"/>
                    </a:cubicBezTo>
                    <a:cubicBezTo>
                      <a:pt x="11653" y="26211"/>
                      <a:pt x="11663" y="26212"/>
                      <a:pt x="11672" y="26212"/>
                    </a:cubicBezTo>
                    <a:cubicBezTo>
                      <a:pt x="11807" y="26212"/>
                      <a:pt x="11839" y="26063"/>
                      <a:pt x="11872" y="25934"/>
                    </a:cubicBezTo>
                    <a:cubicBezTo>
                      <a:pt x="12056" y="25153"/>
                      <a:pt x="12607" y="24729"/>
                      <a:pt x="13296" y="24419"/>
                    </a:cubicBezTo>
                    <a:cubicBezTo>
                      <a:pt x="15649" y="23374"/>
                      <a:pt x="17302" y="21629"/>
                      <a:pt x="18393" y="19321"/>
                    </a:cubicBezTo>
                    <a:cubicBezTo>
                      <a:pt x="18462" y="19149"/>
                      <a:pt x="18531" y="18919"/>
                      <a:pt x="18370" y="18805"/>
                    </a:cubicBezTo>
                    <a:cubicBezTo>
                      <a:pt x="18327" y="18775"/>
                      <a:pt x="18287" y="18763"/>
                      <a:pt x="18251" y="18763"/>
                    </a:cubicBezTo>
                    <a:cubicBezTo>
                      <a:pt x="18115" y="18763"/>
                      <a:pt x="18025" y="18932"/>
                      <a:pt x="17934" y="19022"/>
                    </a:cubicBezTo>
                    <a:cubicBezTo>
                      <a:pt x="17268" y="19734"/>
                      <a:pt x="16533" y="20366"/>
                      <a:pt x="15753" y="20951"/>
                    </a:cubicBezTo>
                    <a:cubicBezTo>
                      <a:pt x="14776" y="21686"/>
                      <a:pt x="13778" y="22387"/>
                      <a:pt x="12951" y="23305"/>
                    </a:cubicBezTo>
                    <a:cubicBezTo>
                      <a:pt x="12813" y="23454"/>
                      <a:pt x="12733" y="23684"/>
                      <a:pt x="12354" y="23833"/>
                    </a:cubicBezTo>
                    <a:lnTo>
                      <a:pt x="13490" y="21560"/>
                    </a:lnTo>
                    <a:cubicBezTo>
                      <a:pt x="13651" y="21239"/>
                      <a:pt x="13904" y="21020"/>
                      <a:pt x="14214" y="20836"/>
                    </a:cubicBezTo>
                    <a:cubicBezTo>
                      <a:pt x="14926" y="20377"/>
                      <a:pt x="15661" y="19918"/>
                      <a:pt x="16108" y="19137"/>
                    </a:cubicBezTo>
                    <a:cubicBezTo>
                      <a:pt x="16223" y="18930"/>
                      <a:pt x="16396" y="18724"/>
                      <a:pt x="16189" y="18517"/>
                    </a:cubicBezTo>
                    <a:cubicBezTo>
                      <a:pt x="16096" y="18424"/>
                      <a:pt x="15991" y="18388"/>
                      <a:pt x="15883" y="18388"/>
                    </a:cubicBezTo>
                    <a:cubicBezTo>
                      <a:pt x="15737" y="18388"/>
                      <a:pt x="15586" y="18455"/>
                      <a:pt x="15454" y="18540"/>
                    </a:cubicBezTo>
                    <a:cubicBezTo>
                      <a:pt x="15213" y="18713"/>
                      <a:pt x="15006" y="18930"/>
                      <a:pt x="14776" y="19126"/>
                    </a:cubicBezTo>
                    <a:cubicBezTo>
                      <a:pt x="15041" y="18299"/>
                      <a:pt x="15373" y="17542"/>
                      <a:pt x="15741" y="16784"/>
                    </a:cubicBezTo>
                    <a:cubicBezTo>
                      <a:pt x="15833" y="16577"/>
                      <a:pt x="16062" y="16485"/>
                      <a:pt x="16269" y="16359"/>
                    </a:cubicBezTo>
                    <a:cubicBezTo>
                      <a:pt x="16970" y="15957"/>
                      <a:pt x="17659" y="15544"/>
                      <a:pt x="18175" y="14901"/>
                    </a:cubicBezTo>
                    <a:cubicBezTo>
                      <a:pt x="18393" y="14625"/>
                      <a:pt x="18623" y="14304"/>
                      <a:pt x="18359" y="14016"/>
                    </a:cubicBezTo>
                    <a:cubicBezTo>
                      <a:pt x="18252" y="13910"/>
                      <a:pt x="18128" y="13868"/>
                      <a:pt x="17999" y="13868"/>
                    </a:cubicBezTo>
                    <a:cubicBezTo>
                      <a:pt x="17795" y="13868"/>
                      <a:pt x="17577" y="13973"/>
                      <a:pt x="17394" y="14085"/>
                    </a:cubicBezTo>
                    <a:cubicBezTo>
                      <a:pt x="17222" y="14177"/>
                      <a:pt x="17096" y="14350"/>
                      <a:pt x="16935" y="14465"/>
                    </a:cubicBezTo>
                    <a:cubicBezTo>
                      <a:pt x="16740" y="14602"/>
                      <a:pt x="16648" y="14866"/>
                      <a:pt x="16304" y="15004"/>
                    </a:cubicBezTo>
                    <a:cubicBezTo>
                      <a:pt x="16832" y="13649"/>
                      <a:pt x="17108" y="12329"/>
                      <a:pt x="17360" y="10997"/>
                    </a:cubicBezTo>
                    <a:cubicBezTo>
                      <a:pt x="17417" y="10733"/>
                      <a:pt x="17555" y="10607"/>
                      <a:pt x="17807" y="10538"/>
                    </a:cubicBezTo>
                    <a:cubicBezTo>
                      <a:pt x="18267" y="10423"/>
                      <a:pt x="18554" y="10102"/>
                      <a:pt x="18784" y="9688"/>
                    </a:cubicBezTo>
                    <a:cubicBezTo>
                      <a:pt x="19002" y="9321"/>
                      <a:pt x="19082" y="8919"/>
                      <a:pt x="19139" y="8517"/>
                    </a:cubicBezTo>
                    <a:cubicBezTo>
                      <a:pt x="19300" y="7495"/>
                      <a:pt x="19312" y="6484"/>
                      <a:pt x="18496" y="5681"/>
                    </a:cubicBezTo>
                    <a:cubicBezTo>
                      <a:pt x="18279" y="5463"/>
                      <a:pt x="18427" y="5244"/>
                      <a:pt x="18554" y="5061"/>
                    </a:cubicBezTo>
                    <a:cubicBezTo>
                      <a:pt x="18784" y="4716"/>
                      <a:pt x="18795" y="4349"/>
                      <a:pt x="18761" y="3959"/>
                    </a:cubicBezTo>
                    <a:cubicBezTo>
                      <a:pt x="18738" y="3764"/>
                      <a:pt x="18646" y="3568"/>
                      <a:pt x="18450" y="3568"/>
                    </a:cubicBezTo>
                    <a:cubicBezTo>
                      <a:pt x="18152" y="3568"/>
                      <a:pt x="18049" y="3396"/>
                      <a:pt x="17922" y="3190"/>
                    </a:cubicBezTo>
                    <a:cubicBezTo>
                      <a:pt x="17816" y="3030"/>
                      <a:pt x="17683" y="2929"/>
                      <a:pt x="17543" y="2929"/>
                    </a:cubicBezTo>
                    <a:cubicBezTo>
                      <a:pt x="17441" y="2929"/>
                      <a:pt x="17335" y="2983"/>
                      <a:pt x="17233" y="3109"/>
                    </a:cubicBezTo>
                    <a:cubicBezTo>
                      <a:pt x="17126" y="3246"/>
                      <a:pt x="17034" y="3303"/>
                      <a:pt x="16935" y="3303"/>
                    </a:cubicBezTo>
                    <a:cubicBezTo>
                      <a:pt x="16844" y="3303"/>
                      <a:pt x="16747" y="3255"/>
                      <a:pt x="16625" y="3178"/>
                    </a:cubicBezTo>
                    <a:cubicBezTo>
                      <a:pt x="16483" y="3083"/>
                      <a:pt x="16348" y="3037"/>
                      <a:pt x="16227" y="3037"/>
                    </a:cubicBezTo>
                    <a:cubicBezTo>
                      <a:pt x="15996" y="3037"/>
                      <a:pt x="15812" y="3202"/>
                      <a:pt x="15707" y="3511"/>
                    </a:cubicBezTo>
                    <a:cubicBezTo>
                      <a:pt x="15500" y="4119"/>
                      <a:pt x="15707" y="4659"/>
                      <a:pt x="16005" y="5165"/>
                    </a:cubicBezTo>
                    <a:cubicBezTo>
                      <a:pt x="16189" y="5463"/>
                      <a:pt x="16189" y="5681"/>
                      <a:pt x="15947" y="5991"/>
                    </a:cubicBezTo>
                    <a:cubicBezTo>
                      <a:pt x="15018" y="7173"/>
                      <a:pt x="15385" y="9918"/>
                      <a:pt x="16774" y="10457"/>
                    </a:cubicBezTo>
                    <a:cubicBezTo>
                      <a:pt x="17004" y="10549"/>
                      <a:pt x="17073" y="10722"/>
                      <a:pt x="17004" y="10985"/>
                    </a:cubicBezTo>
                    <a:cubicBezTo>
                      <a:pt x="16855" y="11617"/>
                      <a:pt x="16774" y="12260"/>
                      <a:pt x="16602" y="12868"/>
                    </a:cubicBezTo>
                    <a:cubicBezTo>
                      <a:pt x="16453" y="13408"/>
                      <a:pt x="16350" y="13959"/>
                      <a:pt x="16016" y="14579"/>
                    </a:cubicBezTo>
                    <a:cubicBezTo>
                      <a:pt x="15982" y="14074"/>
                      <a:pt x="15970" y="13695"/>
                      <a:pt x="15924" y="13327"/>
                    </a:cubicBezTo>
                    <a:cubicBezTo>
                      <a:pt x="15856" y="12880"/>
                      <a:pt x="15810" y="12409"/>
                      <a:pt x="15500" y="12030"/>
                    </a:cubicBezTo>
                    <a:cubicBezTo>
                      <a:pt x="15396" y="11898"/>
                      <a:pt x="15261" y="11797"/>
                      <a:pt x="15102" y="11797"/>
                    </a:cubicBezTo>
                    <a:cubicBezTo>
                      <a:pt x="15067" y="11797"/>
                      <a:pt x="15032" y="11802"/>
                      <a:pt x="14995" y="11812"/>
                    </a:cubicBezTo>
                    <a:cubicBezTo>
                      <a:pt x="14776" y="11858"/>
                      <a:pt x="14684" y="12041"/>
                      <a:pt x="14673" y="12260"/>
                    </a:cubicBezTo>
                    <a:cubicBezTo>
                      <a:pt x="14650" y="12582"/>
                      <a:pt x="14650" y="12891"/>
                      <a:pt x="14753" y="13202"/>
                    </a:cubicBezTo>
                    <a:cubicBezTo>
                      <a:pt x="14960" y="13822"/>
                      <a:pt x="15179" y="14442"/>
                      <a:pt x="15396" y="15073"/>
                    </a:cubicBezTo>
                    <a:cubicBezTo>
                      <a:pt x="15534" y="15498"/>
                      <a:pt x="15672" y="15911"/>
                      <a:pt x="15454" y="16370"/>
                    </a:cubicBezTo>
                    <a:cubicBezTo>
                      <a:pt x="15121" y="17082"/>
                      <a:pt x="14822" y="17828"/>
                      <a:pt x="14501" y="18552"/>
                    </a:cubicBezTo>
                    <a:cubicBezTo>
                      <a:pt x="14467" y="18552"/>
                      <a:pt x="14421" y="18540"/>
                      <a:pt x="14386" y="18540"/>
                    </a:cubicBezTo>
                    <a:cubicBezTo>
                      <a:pt x="14386" y="18185"/>
                      <a:pt x="14375" y="17828"/>
                      <a:pt x="14386" y="17473"/>
                    </a:cubicBezTo>
                    <a:cubicBezTo>
                      <a:pt x="14386" y="17139"/>
                      <a:pt x="14375" y="16807"/>
                      <a:pt x="14271" y="16485"/>
                    </a:cubicBezTo>
                    <a:cubicBezTo>
                      <a:pt x="14188" y="16215"/>
                      <a:pt x="14039" y="16020"/>
                      <a:pt x="13755" y="16020"/>
                    </a:cubicBezTo>
                    <a:cubicBezTo>
                      <a:pt x="13726" y="16020"/>
                      <a:pt x="13695" y="16022"/>
                      <a:pt x="13663" y="16026"/>
                    </a:cubicBezTo>
                    <a:cubicBezTo>
                      <a:pt x="13319" y="16083"/>
                      <a:pt x="13342" y="16359"/>
                      <a:pt x="13342" y="16611"/>
                    </a:cubicBezTo>
                    <a:cubicBezTo>
                      <a:pt x="13307" y="17473"/>
                      <a:pt x="13582" y="18264"/>
                      <a:pt x="13858" y="19068"/>
                    </a:cubicBezTo>
                    <a:cubicBezTo>
                      <a:pt x="13939" y="19310"/>
                      <a:pt x="14019" y="19562"/>
                      <a:pt x="13916" y="19792"/>
                    </a:cubicBezTo>
                    <a:cubicBezTo>
                      <a:pt x="13444" y="20790"/>
                      <a:pt x="12951" y="21778"/>
                      <a:pt x="12457" y="22777"/>
                    </a:cubicBezTo>
                    <a:cubicBezTo>
                      <a:pt x="12365" y="22616"/>
                      <a:pt x="12365" y="22490"/>
                      <a:pt x="12365" y="22364"/>
                    </a:cubicBezTo>
                    <a:cubicBezTo>
                      <a:pt x="12457" y="20377"/>
                      <a:pt x="12549" y="18391"/>
                      <a:pt x="12365" y="16404"/>
                    </a:cubicBezTo>
                    <a:cubicBezTo>
                      <a:pt x="12308" y="15773"/>
                      <a:pt x="12503" y="15302"/>
                      <a:pt x="12905" y="14843"/>
                    </a:cubicBezTo>
                    <a:cubicBezTo>
                      <a:pt x="13319" y="14373"/>
                      <a:pt x="13686" y="13856"/>
                      <a:pt x="13686" y="13179"/>
                    </a:cubicBezTo>
                    <a:cubicBezTo>
                      <a:pt x="13674" y="12949"/>
                      <a:pt x="13663" y="12730"/>
                      <a:pt x="13422" y="12639"/>
                    </a:cubicBezTo>
                    <a:cubicBezTo>
                      <a:pt x="13367" y="12619"/>
                      <a:pt x="13316" y="12610"/>
                      <a:pt x="13269" y="12610"/>
                    </a:cubicBezTo>
                    <a:cubicBezTo>
                      <a:pt x="13070" y="12610"/>
                      <a:pt x="12938" y="12766"/>
                      <a:pt x="12836" y="12914"/>
                    </a:cubicBezTo>
                    <a:cubicBezTo>
                      <a:pt x="12687" y="13144"/>
                      <a:pt x="12595" y="13419"/>
                      <a:pt x="12480" y="13672"/>
                    </a:cubicBezTo>
                    <a:cubicBezTo>
                      <a:pt x="12437" y="13768"/>
                      <a:pt x="12494" y="13963"/>
                      <a:pt x="12336" y="13963"/>
                    </a:cubicBezTo>
                    <a:cubicBezTo>
                      <a:pt x="12324" y="13963"/>
                      <a:pt x="12311" y="13962"/>
                      <a:pt x="12296" y="13959"/>
                    </a:cubicBezTo>
                    <a:cubicBezTo>
                      <a:pt x="12125" y="13924"/>
                      <a:pt x="12216" y="13730"/>
                      <a:pt x="12204" y="13615"/>
                    </a:cubicBezTo>
                    <a:cubicBezTo>
                      <a:pt x="12182" y="13362"/>
                      <a:pt x="12204" y="13110"/>
                      <a:pt x="12182" y="12868"/>
                    </a:cubicBezTo>
                    <a:cubicBezTo>
                      <a:pt x="12102" y="12122"/>
                      <a:pt x="12239" y="11479"/>
                      <a:pt x="12745" y="10847"/>
                    </a:cubicBezTo>
                    <a:cubicBezTo>
                      <a:pt x="13284" y="10181"/>
                      <a:pt x="13766" y="9424"/>
                      <a:pt x="13697" y="8471"/>
                    </a:cubicBezTo>
                    <a:cubicBezTo>
                      <a:pt x="13674" y="8207"/>
                      <a:pt x="13628" y="7954"/>
                      <a:pt x="13342" y="7885"/>
                    </a:cubicBezTo>
                    <a:cubicBezTo>
                      <a:pt x="13309" y="7879"/>
                      <a:pt x="13278" y="7876"/>
                      <a:pt x="13248" y="7876"/>
                    </a:cubicBezTo>
                    <a:cubicBezTo>
                      <a:pt x="13018" y="7876"/>
                      <a:pt x="12878" y="8060"/>
                      <a:pt x="12756" y="8253"/>
                    </a:cubicBezTo>
                    <a:cubicBezTo>
                      <a:pt x="12457" y="8770"/>
                      <a:pt x="12262" y="9321"/>
                      <a:pt x="12113" y="9895"/>
                    </a:cubicBezTo>
                    <a:cubicBezTo>
                      <a:pt x="11998" y="9872"/>
                      <a:pt x="11975" y="9791"/>
                      <a:pt x="11964" y="9711"/>
                    </a:cubicBezTo>
                    <a:cubicBezTo>
                      <a:pt x="11872" y="9114"/>
                      <a:pt x="11826" y="8517"/>
                      <a:pt x="11688" y="7943"/>
                    </a:cubicBezTo>
                    <a:cubicBezTo>
                      <a:pt x="11596" y="7587"/>
                      <a:pt x="11642" y="7346"/>
                      <a:pt x="11952" y="7150"/>
                    </a:cubicBezTo>
                    <a:cubicBezTo>
                      <a:pt x="12377" y="6864"/>
                      <a:pt x="12561" y="6428"/>
                      <a:pt x="12618" y="5933"/>
                    </a:cubicBezTo>
                    <a:cubicBezTo>
                      <a:pt x="12676" y="5428"/>
                      <a:pt x="12676" y="4912"/>
                      <a:pt x="12607" y="4395"/>
                    </a:cubicBezTo>
                    <a:cubicBezTo>
                      <a:pt x="12503" y="3568"/>
                      <a:pt x="12285" y="2753"/>
                      <a:pt x="11550" y="2248"/>
                    </a:cubicBezTo>
                    <a:cubicBezTo>
                      <a:pt x="11091" y="1927"/>
                      <a:pt x="10930" y="1628"/>
                      <a:pt x="11114" y="1077"/>
                    </a:cubicBezTo>
                    <a:cubicBezTo>
                      <a:pt x="11263" y="652"/>
                      <a:pt x="11056" y="90"/>
                      <a:pt x="10689" y="32"/>
                    </a:cubicBezTo>
                    <a:cubicBezTo>
                      <a:pt x="10538" y="10"/>
                      <a:pt x="10373" y="0"/>
                      <a:pt x="10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 name="Google Shape;479;p37"/>
          <p:cNvGrpSpPr/>
          <p:nvPr/>
        </p:nvGrpSpPr>
        <p:grpSpPr>
          <a:xfrm rot="10800000">
            <a:off x="766587" y="905945"/>
            <a:ext cx="392968" cy="290451"/>
            <a:chOff x="-1078188" y="2374200"/>
            <a:chExt cx="392968" cy="290451"/>
          </a:xfrm>
        </p:grpSpPr>
        <p:grpSp>
          <p:nvGrpSpPr>
            <p:cNvPr id="480" name="Google Shape;480;p37"/>
            <p:cNvGrpSpPr/>
            <p:nvPr/>
          </p:nvGrpSpPr>
          <p:grpSpPr>
            <a:xfrm>
              <a:off x="-809971" y="2374200"/>
              <a:ext cx="124751" cy="144349"/>
              <a:chOff x="-809971" y="2374200"/>
              <a:chExt cx="124751" cy="144349"/>
            </a:xfrm>
          </p:grpSpPr>
          <p:sp>
            <p:nvSpPr>
              <p:cNvPr id="481" name="Google Shape;481;p37"/>
              <p:cNvSpPr/>
              <p:nvPr/>
            </p:nvSpPr>
            <p:spPr>
              <a:xfrm>
                <a:off x="-809971" y="2374310"/>
                <a:ext cx="124313" cy="144239"/>
              </a:xfrm>
              <a:custGeom>
                <a:avLst/>
                <a:gdLst/>
                <a:ahLst/>
                <a:cxnLst/>
                <a:rect l="l" t="t" r="r" b="b"/>
                <a:pathLst>
                  <a:path w="3400" h="3945" extrusionOk="0">
                    <a:moveTo>
                      <a:pt x="860" y="1"/>
                    </a:moveTo>
                    <a:cubicBezTo>
                      <a:pt x="830" y="1"/>
                      <a:pt x="799" y="6"/>
                      <a:pt x="770" y="18"/>
                    </a:cubicBezTo>
                    <a:cubicBezTo>
                      <a:pt x="712" y="41"/>
                      <a:pt x="678" y="75"/>
                      <a:pt x="656" y="133"/>
                    </a:cubicBezTo>
                    <a:cubicBezTo>
                      <a:pt x="644" y="144"/>
                      <a:pt x="633" y="167"/>
                      <a:pt x="633" y="179"/>
                    </a:cubicBezTo>
                    <a:lnTo>
                      <a:pt x="633" y="225"/>
                    </a:lnTo>
                    <a:lnTo>
                      <a:pt x="633" y="259"/>
                    </a:lnTo>
                    <a:cubicBezTo>
                      <a:pt x="633" y="282"/>
                      <a:pt x="633" y="293"/>
                      <a:pt x="644" y="316"/>
                    </a:cubicBezTo>
                    <a:cubicBezTo>
                      <a:pt x="690" y="649"/>
                      <a:pt x="724" y="982"/>
                      <a:pt x="758" y="1327"/>
                    </a:cubicBezTo>
                    <a:cubicBezTo>
                      <a:pt x="770" y="1453"/>
                      <a:pt x="781" y="1579"/>
                      <a:pt x="781" y="1705"/>
                    </a:cubicBezTo>
                    <a:lnTo>
                      <a:pt x="196" y="2016"/>
                    </a:lnTo>
                    <a:lnTo>
                      <a:pt x="127" y="2050"/>
                    </a:lnTo>
                    <a:cubicBezTo>
                      <a:pt x="47" y="2085"/>
                      <a:pt x="1" y="2176"/>
                      <a:pt x="1" y="2268"/>
                    </a:cubicBezTo>
                    <a:cubicBezTo>
                      <a:pt x="13" y="2325"/>
                      <a:pt x="47" y="2394"/>
                      <a:pt x="92" y="2429"/>
                    </a:cubicBezTo>
                    <a:lnTo>
                      <a:pt x="161" y="2463"/>
                    </a:lnTo>
                    <a:lnTo>
                      <a:pt x="816" y="2693"/>
                    </a:lnTo>
                    <a:lnTo>
                      <a:pt x="816" y="2819"/>
                    </a:lnTo>
                    <a:cubicBezTo>
                      <a:pt x="827" y="2991"/>
                      <a:pt x="816" y="3164"/>
                      <a:pt x="816" y="3336"/>
                    </a:cubicBezTo>
                    <a:cubicBezTo>
                      <a:pt x="816" y="3462"/>
                      <a:pt x="804" y="3588"/>
                      <a:pt x="804" y="3703"/>
                    </a:cubicBezTo>
                    <a:cubicBezTo>
                      <a:pt x="793" y="3761"/>
                      <a:pt x="816" y="3807"/>
                      <a:pt x="839" y="3841"/>
                    </a:cubicBezTo>
                    <a:cubicBezTo>
                      <a:pt x="850" y="3864"/>
                      <a:pt x="862" y="3876"/>
                      <a:pt x="873" y="3887"/>
                    </a:cubicBezTo>
                    <a:cubicBezTo>
                      <a:pt x="885" y="3899"/>
                      <a:pt x="896" y="3910"/>
                      <a:pt x="908" y="3910"/>
                    </a:cubicBezTo>
                    <a:cubicBezTo>
                      <a:pt x="942" y="3933"/>
                      <a:pt x="977" y="3945"/>
                      <a:pt x="1011" y="3945"/>
                    </a:cubicBezTo>
                    <a:lnTo>
                      <a:pt x="1023" y="3945"/>
                    </a:lnTo>
                    <a:cubicBezTo>
                      <a:pt x="1046" y="3945"/>
                      <a:pt x="1069" y="3945"/>
                      <a:pt x="1092" y="3933"/>
                    </a:cubicBezTo>
                    <a:cubicBezTo>
                      <a:pt x="1116" y="3938"/>
                      <a:pt x="1138" y="3941"/>
                      <a:pt x="1158" y="3941"/>
                    </a:cubicBezTo>
                    <a:cubicBezTo>
                      <a:pt x="1187" y="3941"/>
                      <a:pt x="1214" y="3935"/>
                      <a:pt x="1241" y="3922"/>
                    </a:cubicBezTo>
                    <a:lnTo>
                      <a:pt x="1253" y="3910"/>
                    </a:lnTo>
                    <a:cubicBezTo>
                      <a:pt x="1264" y="3910"/>
                      <a:pt x="1276" y="3899"/>
                      <a:pt x="1276" y="3899"/>
                    </a:cubicBezTo>
                    <a:lnTo>
                      <a:pt x="1344" y="3830"/>
                    </a:lnTo>
                    <a:lnTo>
                      <a:pt x="1585" y="3371"/>
                    </a:lnTo>
                    <a:lnTo>
                      <a:pt x="1792" y="3026"/>
                    </a:lnTo>
                    <a:lnTo>
                      <a:pt x="3078" y="3462"/>
                    </a:lnTo>
                    <a:lnTo>
                      <a:pt x="3090" y="3473"/>
                    </a:lnTo>
                    <a:cubicBezTo>
                      <a:pt x="3108" y="3478"/>
                      <a:pt x="3128" y="3480"/>
                      <a:pt x="3148" y="3480"/>
                    </a:cubicBezTo>
                    <a:cubicBezTo>
                      <a:pt x="3226" y="3480"/>
                      <a:pt x="3308" y="3446"/>
                      <a:pt x="3353" y="3382"/>
                    </a:cubicBezTo>
                    <a:cubicBezTo>
                      <a:pt x="3365" y="3359"/>
                      <a:pt x="3376" y="3336"/>
                      <a:pt x="3376" y="3313"/>
                    </a:cubicBezTo>
                    <a:cubicBezTo>
                      <a:pt x="3399" y="3256"/>
                      <a:pt x="3388" y="3175"/>
                      <a:pt x="3342" y="3118"/>
                    </a:cubicBezTo>
                    <a:lnTo>
                      <a:pt x="3342" y="3106"/>
                    </a:lnTo>
                    <a:cubicBezTo>
                      <a:pt x="3284" y="3049"/>
                      <a:pt x="3238" y="2980"/>
                      <a:pt x="3181" y="2911"/>
                    </a:cubicBezTo>
                    <a:cubicBezTo>
                      <a:pt x="3147" y="2865"/>
                      <a:pt x="3101" y="2819"/>
                      <a:pt x="3067" y="2762"/>
                    </a:cubicBezTo>
                    <a:cubicBezTo>
                      <a:pt x="2837" y="2486"/>
                      <a:pt x="2618" y="2199"/>
                      <a:pt x="2401" y="1912"/>
                    </a:cubicBezTo>
                    <a:lnTo>
                      <a:pt x="2435" y="1855"/>
                    </a:lnTo>
                    <a:lnTo>
                      <a:pt x="2848" y="1120"/>
                    </a:lnTo>
                    <a:cubicBezTo>
                      <a:pt x="2860" y="1085"/>
                      <a:pt x="2871" y="1051"/>
                      <a:pt x="2871" y="1016"/>
                    </a:cubicBezTo>
                    <a:lnTo>
                      <a:pt x="2871" y="959"/>
                    </a:lnTo>
                    <a:cubicBezTo>
                      <a:pt x="2860" y="925"/>
                      <a:pt x="2837" y="891"/>
                      <a:pt x="2814" y="856"/>
                    </a:cubicBezTo>
                    <a:cubicBezTo>
                      <a:pt x="2802" y="845"/>
                      <a:pt x="2779" y="833"/>
                      <a:pt x="2768" y="822"/>
                    </a:cubicBezTo>
                    <a:cubicBezTo>
                      <a:pt x="2733" y="799"/>
                      <a:pt x="2676" y="787"/>
                      <a:pt x="2630" y="787"/>
                    </a:cubicBezTo>
                    <a:lnTo>
                      <a:pt x="2584" y="787"/>
                    </a:lnTo>
                    <a:cubicBezTo>
                      <a:pt x="2572" y="799"/>
                      <a:pt x="2561" y="799"/>
                      <a:pt x="2538" y="810"/>
                    </a:cubicBezTo>
                    <a:lnTo>
                      <a:pt x="1838" y="1177"/>
                    </a:lnTo>
                    <a:cubicBezTo>
                      <a:pt x="1792" y="1120"/>
                      <a:pt x="1758" y="1062"/>
                      <a:pt x="1712" y="1005"/>
                    </a:cubicBezTo>
                    <a:cubicBezTo>
                      <a:pt x="1585" y="833"/>
                      <a:pt x="1447" y="649"/>
                      <a:pt x="1321" y="477"/>
                    </a:cubicBezTo>
                    <a:lnTo>
                      <a:pt x="1046" y="98"/>
                    </a:lnTo>
                    <a:cubicBezTo>
                      <a:pt x="1011" y="64"/>
                      <a:pt x="988" y="29"/>
                      <a:pt x="942" y="18"/>
                    </a:cubicBezTo>
                    <a:cubicBezTo>
                      <a:pt x="919" y="6"/>
                      <a:pt x="890"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809971" y="2374200"/>
                <a:ext cx="124751" cy="144349"/>
              </a:xfrm>
              <a:custGeom>
                <a:avLst/>
                <a:gdLst/>
                <a:ahLst/>
                <a:cxnLst/>
                <a:rect l="l" t="t" r="r" b="b"/>
                <a:pathLst>
                  <a:path w="3412" h="3948" extrusionOk="0">
                    <a:moveTo>
                      <a:pt x="1184" y="1065"/>
                    </a:moveTo>
                    <a:lnTo>
                      <a:pt x="1184" y="1065"/>
                    </a:lnTo>
                    <a:cubicBezTo>
                      <a:pt x="1264" y="1169"/>
                      <a:pt x="1344" y="1284"/>
                      <a:pt x="1424" y="1387"/>
                    </a:cubicBezTo>
                    <a:lnTo>
                      <a:pt x="1230" y="1491"/>
                    </a:lnTo>
                    <a:cubicBezTo>
                      <a:pt x="1218" y="1353"/>
                      <a:pt x="1207" y="1203"/>
                      <a:pt x="1184" y="1065"/>
                    </a:cubicBezTo>
                    <a:close/>
                    <a:moveTo>
                      <a:pt x="1700" y="1754"/>
                    </a:moveTo>
                    <a:cubicBezTo>
                      <a:pt x="1758" y="1823"/>
                      <a:pt x="1804" y="1892"/>
                      <a:pt x="1861" y="1961"/>
                    </a:cubicBezTo>
                    <a:lnTo>
                      <a:pt x="1574" y="2466"/>
                    </a:lnTo>
                    <a:lnTo>
                      <a:pt x="1276" y="2363"/>
                    </a:lnTo>
                    <a:cubicBezTo>
                      <a:pt x="1264" y="2236"/>
                      <a:pt x="1264" y="2111"/>
                      <a:pt x="1253" y="1984"/>
                    </a:cubicBezTo>
                    <a:lnTo>
                      <a:pt x="1700" y="1754"/>
                    </a:lnTo>
                    <a:close/>
                    <a:moveTo>
                      <a:pt x="2159" y="2351"/>
                    </a:moveTo>
                    <a:cubicBezTo>
                      <a:pt x="2274" y="2501"/>
                      <a:pt x="2389" y="2650"/>
                      <a:pt x="2504" y="2788"/>
                    </a:cubicBezTo>
                    <a:lnTo>
                      <a:pt x="2010" y="2627"/>
                    </a:lnTo>
                    <a:lnTo>
                      <a:pt x="2159" y="2351"/>
                    </a:lnTo>
                    <a:close/>
                    <a:moveTo>
                      <a:pt x="1276" y="2845"/>
                    </a:moveTo>
                    <a:lnTo>
                      <a:pt x="1355" y="2879"/>
                    </a:lnTo>
                    <a:lnTo>
                      <a:pt x="1276" y="3006"/>
                    </a:lnTo>
                    <a:lnTo>
                      <a:pt x="1276" y="2845"/>
                    </a:lnTo>
                    <a:close/>
                    <a:moveTo>
                      <a:pt x="857" y="1"/>
                    </a:moveTo>
                    <a:cubicBezTo>
                      <a:pt x="827" y="1"/>
                      <a:pt x="798" y="7"/>
                      <a:pt x="770" y="21"/>
                    </a:cubicBezTo>
                    <a:cubicBezTo>
                      <a:pt x="678" y="55"/>
                      <a:pt x="621" y="159"/>
                      <a:pt x="633" y="262"/>
                    </a:cubicBezTo>
                    <a:cubicBezTo>
                      <a:pt x="701" y="744"/>
                      <a:pt x="758" y="1226"/>
                      <a:pt x="781" y="1708"/>
                    </a:cubicBezTo>
                    <a:lnTo>
                      <a:pt x="127" y="2053"/>
                    </a:lnTo>
                    <a:cubicBezTo>
                      <a:pt x="47" y="2088"/>
                      <a:pt x="1" y="2179"/>
                      <a:pt x="1" y="2271"/>
                    </a:cubicBezTo>
                    <a:cubicBezTo>
                      <a:pt x="13" y="2363"/>
                      <a:pt x="70" y="2432"/>
                      <a:pt x="161" y="2466"/>
                    </a:cubicBezTo>
                    <a:lnTo>
                      <a:pt x="816" y="2696"/>
                    </a:lnTo>
                    <a:cubicBezTo>
                      <a:pt x="827" y="3029"/>
                      <a:pt x="816" y="3374"/>
                      <a:pt x="804" y="3706"/>
                    </a:cubicBezTo>
                    <a:cubicBezTo>
                      <a:pt x="793" y="3833"/>
                      <a:pt x="885" y="3948"/>
                      <a:pt x="1011" y="3948"/>
                    </a:cubicBezTo>
                    <a:lnTo>
                      <a:pt x="1023" y="3948"/>
                    </a:lnTo>
                    <a:cubicBezTo>
                      <a:pt x="1046" y="3948"/>
                      <a:pt x="1069" y="3948"/>
                      <a:pt x="1092" y="3936"/>
                    </a:cubicBezTo>
                    <a:cubicBezTo>
                      <a:pt x="1108" y="3940"/>
                      <a:pt x="1124" y="3942"/>
                      <a:pt x="1141" y="3942"/>
                    </a:cubicBezTo>
                    <a:cubicBezTo>
                      <a:pt x="1218" y="3942"/>
                      <a:pt x="1297" y="3899"/>
                      <a:pt x="1344" y="3833"/>
                    </a:cubicBezTo>
                    <a:lnTo>
                      <a:pt x="1792" y="3029"/>
                    </a:lnTo>
                    <a:lnTo>
                      <a:pt x="3090" y="3476"/>
                    </a:lnTo>
                    <a:cubicBezTo>
                      <a:pt x="3108" y="3481"/>
                      <a:pt x="3128" y="3483"/>
                      <a:pt x="3148" y="3483"/>
                    </a:cubicBezTo>
                    <a:cubicBezTo>
                      <a:pt x="3226" y="3483"/>
                      <a:pt x="3308" y="3449"/>
                      <a:pt x="3353" y="3385"/>
                    </a:cubicBezTo>
                    <a:cubicBezTo>
                      <a:pt x="3411" y="3305"/>
                      <a:pt x="3399" y="3190"/>
                      <a:pt x="3342" y="3109"/>
                    </a:cubicBezTo>
                    <a:cubicBezTo>
                      <a:pt x="3021" y="2719"/>
                      <a:pt x="2710" y="2317"/>
                      <a:pt x="2401" y="1915"/>
                    </a:cubicBezTo>
                    <a:lnTo>
                      <a:pt x="2848" y="1123"/>
                    </a:lnTo>
                    <a:cubicBezTo>
                      <a:pt x="2894" y="1042"/>
                      <a:pt x="2883" y="928"/>
                      <a:pt x="2814" y="859"/>
                    </a:cubicBezTo>
                    <a:cubicBezTo>
                      <a:pt x="2770" y="814"/>
                      <a:pt x="2706" y="789"/>
                      <a:pt x="2642" y="789"/>
                    </a:cubicBezTo>
                    <a:cubicBezTo>
                      <a:pt x="2606" y="789"/>
                      <a:pt x="2571" y="796"/>
                      <a:pt x="2538" y="813"/>
                    </a:cubicBezTo>
                    <a:lnTo>
                      <a:pt x="1838" y="1180"/>
                    </a:lnTo>
                    <a:cubicBezTo>
                      <a:pt x="1562" y="813"/>
                      <a:pt x="1298" y="457"/>
                      <a:pt x="1046" y="101"/>
                    </a:cubicBezTo>
                    <a:cubicBezTo>
                      <a:pt x="998" y="37"/>
                      <a:pt x="927"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7"/>
            <p:cNvGrpSpPr/>
            <p:nvPr/>
          </p:nvGrpSpPr>
          <p:grpSpPr>
            <a:xfrm>
              <a:off x="-1078188" y="2511746"/>
              <a:ext cx="104532" cy="152904"/>
              <a:chOff x="-1078188" y="2511746"/>
              <a:chExt cx="104532" cy="152904"/>
            </a:xfrm>
          </p:grpSpPr>
          <p:sp>
            <p:nvSpPr>
              <p:cNvPr id="484" name="Google Shape;484;p37"/>
              <p:cNvSpPr/>
              <p:nvPr/>
            </p:nvSpPr>
            <p:spPr>
              <a:xfrm>
                <a:off x="-1078188" y="2511783"/>
                <a:ext cx="103691" cy="152868"/>
              </a:xfrm>
              <a:custGeom>
                <a:avLst/>
                <a:gdLst/>
                <a:ahLst/>
                <a:cxnLst/>
                <a:rect l="l" t="t" r="r" b="b"/>
                <a:pathLst>
                  <a:path w="2836" h="4181" extrusionOk="0">
                    <a:moveTo>
                      <a:pt x="1263" y="1"/>
                    </a:moveTo>
                    <a:cubicBezTo>
                      <a:pt x="1149" y="12"/>
                      <a:pt x="1057" y="104"/>
                      <a:pt x="1057" y="219"/>
                    </a:cubicBezTo>
                    <a:cubicBezTo>
                      <a:pt x="1045" y="655"/>
                      <a:pt x="1022" y="1103"/>
                      <a:pt x="976" y="1539"/>
                    </a:cubicBezTo>
                    <a:cubicBezTo>
                      <a:pt x="976" y="1596"/>
                      <a:pt x="965" y="1654"/>
                      <a:pt x="953" y="1711"/>
                    </a:cubicBezTo>
                    <a:cubicBezTo>
                      <a:pt x="746" y="1769"/>
                      <a:pt x="529" y="1803"/>
                      <a:pt x="310" y="1826"/>
                    </a:cubicBezTo>
                    <a:lnTo>
                      <a:pt x="230" y="1826"/>
                    </a:lnTo>
                    <a:cubicBezTo>
                      <a:pt x="149" y="1838"/>
                      <a:pt x="69" y="1884"/>
                      <a:pt x="34" y="1964"/>
                    </a:cubicBezTo>
                    <a:cubicBezTo>
                      <a:pt x="34" y="1976"/>
                      <a:pt x="23" y="1999"/>
                      <a:pt x="23" y="2033"/>
                    </a:cubicBezTo>
                    <a:cubicBezTo>
                      <a:pt x="0" y="2136"/>
                      <a:pt x="69" y="2239"/>
                      <a:pt x="172" y="2274"/>
                    </a:cubicBezTo>
                    <a:cubicBezTo>
                      <a:pt x="345" y="2331"/>
                      <a:pt x="529" y="2400"/>
                      <a:pt x="700" y="2481"/>
                    </a:cubicBezTo>
                    <a:cubicBezTo>
                      <a:pt x="746" y="2492"/>
                      <a:pt x="792" y="2515"/>
                      <a:pt x="838" y="2538"/>
                    </a:cubicBezTo>
                    <a:cubicBezTo>
                      <a:pt x="804" y="2767"/>
                      <a:pt x="758" y="2986"/>
                      <a:pt x="712" y="3216"/>
                    </a:cubicBezTo>
                    <a:cubicBezTo>
                      <a:pt x="666" y="3433"/>
                      <a:pt x="620" y="3663"/>
                      <a:pt x="563" y="3882"/>
                    </a:cubicBezTo>
                    <a:cubicBezTo>
                      <a:pt x="552" y="3916"/>
                      <a:pt x="552" y="3951"/>
                      <a:pt x="552" y="3985"/>
                    </a:cubicBezTo>
                    <a:cubicBezTo>
                      <a:pt x="563" y="4042"/>
                      <a:pt x="608" y="4099"/>
                      <a:pt x="666" y="4134"/>
                    </a:cubicBezTo>
                    <a:cubicBezTo>
                      <a:pt x="677" y="4145"/>
                      <a:pt x="700" y="4157"/>
                      <a:pt x="723" y="4157"/>
                    </a:cubicBezTo>
                    <a:cubicBezTo>
                      <a:pt x="723" y="4168"/>
                      <a:pt x="735" y="4168"/>
                      <a:pt x="746" y="4168"/>
                    </a:cubicBezTo>
                    <a:lnTo>
                      <a:pt x="827" y="4168"/>
                    </a:lnTo>
                    <a:cubicBezTo>
                      <a:pt x="861" y="4180"/>
                      <a:pt x="884" y="4180"/>
                      <a:pt x="919" y="4180"/>
                    </a:cubicBezTo>
                    <a:lnTo>
                      <a:pt x="976" y="4180"/>
                    </a:lnTo>
                    <a:cubicBezTo>
                      <a:pt x="988" y="4168"/>
                      <a:pt x="988" y="4168"/>
                      <a:pt x="999" y="4168"/>
                    </a:cubicBezTo>
                    <a:cubicBezTo>
                      <a:pt x="1045" y="4157"/>
                      <a:pt x="1091" y="4111"/>
                      <a:pt x="1126" y="4065"/>
                    </a:cubicBezTo>
                    <a:cubicBezTo>
                      <a:pt x="1194" y="3928"/>
                      <a:pt x="1263" y="3790"/>
                      <a:pt x="1343" y="3652"/>
                    </a:cubicBezTo>
                    <a:cubicBezTo>
                      <a:pt x="1458" y="3456"/>
                      <a:pt x="1573" y="3262"/>
                      <a:pt x="1700" y="3066"/>
                    </a:cubicBezTo>
                    <a:cubicBezTo>
                      <a:pt x="1723" y="3043"/>
                      <a:pt x="1734" y="3020"/>
                      <a:pt x="1757" y="2986"/>
                    </a:cubicBezTo>
                    <a:cubicBezTo>
                      <a:pt x="1803" y="3020"/>
                      <a:pt x="1860" y="3043"/>
                      <a:pt x="1906" y="3078"/>
                    </a:cubicBezTo>
                    <a:cubicBezTo>
                      <a:pt x="1940" y="3101"/>
                      <a:pt x="1963" y="3112"/>
                      <a:pt x="1998" y="3135"/>
                    </a:cubicBezTo>
                    <a:cubicBezTo>
                      <a:pt x="2044" y="3170"/>
                      <a:pt x="2101" y="3193"/>
                      <a:pt x="2159" y="3227"/>
                    </a:cubicBezTo>
                    <a:cubicBezTo>
                      <a:pt x="2262" y="3296"/>
                      <a:pt x="2377" y="3376"/>
                      <a:pt x="2480" y="3445"/>
                    </a:cubicBezTo>
                    <a:cubicBezTo>
                      <a:pt x="2491" y="3445"/>
                      <a:pt x="2491" y="3456"/>
                      <a:pt x="2503" y="3456"/>
                    </a:cubicBezTo>
                    <a:cubicBezTo>
                      <a:pt x="2503" y="3456"/>
                      <a:pt x="2514" y="3468"/>
                      <a:pt x="2526" y="3468"/>
                    </a:cubicBezTo>
                    <a:lnTo>
                      <a:pt x="2537" y="3468"/>
                    </a:lnTo>
                    <a:cubicBezTo>
                      <a:pt x="2563" y="3479"/>
                      <a:pt x="2590" y="3484"/>
                      <a:pt x="2617" y="3484"/>
                    </a:cubicBezTo>
                    <a:cubicBezTo>
                      <a:pt x="2673" y="3484"/>
                      <a:pt x="2728" y="3461"/>
                      <a:pt x="2767" y="3422"/>
                    </a:cubicBezTo>
                    <a:cubicBezTo>
                      <a:pt x="2790" y="3399"/>
                      <a:pt x="2813" y="3365"/>
                      <a:pt x="2825" y="3331"/>
                    </a:cubicBezTo>
                    <a:cubicBezTo>
                      <a:pt x="2825" y="3319"/>
                      <a:pt x="2836" y="3296"/>
                      <a:pt x="2836" y="3285"/>
                    </a:cubicBezTo>
                    <a:cubicBezTo>
                      <a:pt x="2836" y="3227"/>
                      <a:pt x="2825" y="3170"/>
                      <a:pt x="2802" y="3135"/>
                    </a:cubicBezTo>
                    <a:cubicBezTo>
                      <a:pt x="2606" y="2848"/>
                      <a:pt x="2434" y="2561"/>
                      <a:pt x="2285" y="2274"/>
                    </a:cubicBezTo>
                    <a:cubicBezTo>
                      <a:pt x="2446" y="2079"/>
                      <a:pt x="2606" y="1884"/>
                      <a:pt x="2779" y="1711"/>
                    </a:cubicBezTo>
                    <a:cubicBezTo>
                      <a:pt x="2802" y="1677"/>
                      <a:pt x="2813" y="1654"/>
                      <a:pt x="2825" y="1619"/>
                    </a:cubicBezTo>
                    <a:cubicBezTo>
                      <a:pt x="2836" y="1585"/>
                      <a:pt x="2836" y="1539"/>
                      <a:pt x="2825" y="1505"/>
                    </a:cubicBezTo>
                    <a:cubicBezTo>
                      <a:pt x="2825" y="1471"/>
                      <a:pt x="2802" y="1436"/>
                      <a:pt x="2779" y="1402"/>
                    </a:cubicBezTo>
                    <a:cubicBezTo>
                      <a:pt x="2756" y="1379"/>
                      <a:pt x="2733" y="1356"/>
                      <a:pt x="2698" y="1344"/>
                    </a:cubicBezTo>
                    <a:cubicBezTo>
                      <a:pt x="2675" y="1333"/>
                      <a:pt x="2652" y="1321"/>
                      <a:pt x="2629" y="1321"/>
                    </a:cubicBezTo>
                    <a:cubicBezTo>
                      <a:pt x="2548" y="1294"/>
                      <a:pt x="2466" y="1282"/>
                      <a:pt x="2385" y="1282"/>
                    </a:cubicBezTo>
                    <a:cubicBezTo>
                      <a:pt x="2227" y="1282"/>
                      <a:pt x="2073" y="1325"/>
                      <a:pt x="1929" y="1379"/>
                    </a:cubicBezTo>
                    <a:cubicBezTo>
                      <a:pt x="1929" y="1390"/>
                      <a:pt x="1917" y="1390"/>
                      <a:pt x="1906" y="1390"/>
                    </a:cubicBezTo>
                    <a:cubicBezTo>
                      <a:pt x="1906" y="1390"/>
                      <a:pt x="1894" y="1402"/>
                      <a:pt x="1883" y="1402"/>
                    </a:cubicBezTo>
                    <a:cubicBezTo>
                      <a:pt x="1746" y="1057"/>
                      <a:pt x="1631" y="690"/>
                      <a:pt x="1539" y="333"/>
                    </a:cubicBezTo>
                    <a:cubicBezTo>
                      <a:pt x="1527" y="276"/>
                      <a:pt x="1516" y="219"/>
                      <a:pt x="1504" y="173"/>
                    </a:cubicBezTo>
                    <a:cubicBezTo>
                      <a:pt x="1504" y="162"/>
                      <a:pt x="1493" y="150"/>
                      <a:pt x="1493" y="127"/>
                    </a:cubicBezTo>
                    <a:lnTo>
                      <a:pt x="1481" y="116"/>
                    </a:lnTo>
                    <a:cubicBezTo>
                      <a:pt x="1447" y="47"/>
                      <a:pt x="1378" y="1"/>
                      <a:pt x="1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078188" y="2511746"/>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 name="Google Shape;486;p37"/>
          <p:cNvGrpSpPr/>
          <p:nvPr/>
        </p:nvGrpSpPr>
        <p:grpSpPr>
          <a:xfrm rot="10800000">
            <a:off x="893006" y="4227113"/>
            <a:ext cx="606598" cy="399295"/>
            <a:chOff x="-691987" y="3989401"/>
            <a:chExt cx="606598" cy="399295"/>
          </a:xfrm>
        </p:grpSpPr>
        <p:sp>
          <p:nvSpPr>
            <p:cNvPr id="487" name="Google Shape;487;p37"/>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37"/>
            <p:cNvGrpSpPr/>
            <p:nvPr/>
          </p:nvGrpSpPr>
          <p:grpSpPr>
            <a:xfrm>
              <a:off x="-226044" y="4218755"/>
              <a:ext cx="140656" cy="129614"/>
              <a:chOff x="-226044" y="4218755"/>
              <a:chExt cx="140656" cy="129614"/>
            </a:xfrm>
          </p:grpSpPr>
          <p:sp>
            <p:nvSpPr>
              <p:cNvPr id="490" name="Google Shape;490;p37"/>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7"/>
            <p:cNvGrpSpPr/>
            <p:nvPr/>
          </p:nvGrpSpPr>
          <p:grpSpPr>
            <a:xfrm>
              <a:off x="-432179" y="3989401"/>
              <a:ext cx="154148" cy="111296"/>
              <a:chOff x="-432179" y="3989401"/>
              <a:chExt cx="154148" cy="111296"/>
            </a:xfrm>
          </p:grpSpPr>
          <p:sp>
            <p:nvSpPr>
              <p:cNvPr id="493" name="Google Shape;493;p37"/>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7"/>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C2B3D289-AC78-7B5A-65EC-7D1A7BB5A3EB}"/>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Introduction</a:t>
            </a:r>
            <a:r>
              <a:rPr lang="en-US" sz="1200" dirty="0">
                <a:latin typeface="Londrina Solid" panose="020B0604020202020204" charset="0"/>
              </a:rPr>
              <a:t>                    Question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11229040-D39F-85A7-2E1C-397ED8AF1213}"/>
              </a:ext>
            </a:extLst>
          </p:cNvPr>
          <p:cNvGrpSpPr/>
          <p:nvPr/>
        </p:nvGrpSpPr>
        <p:grpSpPr>
          <a:xfrm>
            <a:off x="10822678" y="4433966"/>
            <a:ext cx="332881" cy="384810"/>
            <a:chOff x="1818775" y="3422575"/>
            <a:chExt cx="278050" cy="321425"/>
          </a:xfrm>
        </p:grpSpPr>
        <p:sp>
          <p:nvSpPr>
            <p:cNvPr id="4" name="Google Shape;1506;p44">
              <a:extLst>
                <a:ext uri="{FF2B5EF4-FFF2-40B4-BE49-F238E27FC236}">
                  <a16:creationId xmlns:a16="http://schemas.microsoft.com/office/drawing/2014/main" id="{ADC85F9B-84A5-BE32-0DB7-68AE64C784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C8F9D74-28B5-A98D-24A7-10F2DEC93DB8}"/>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5DC15E27-7B87-C2CF-0F4C-CD887FB781BA}"/>
              </a:ext>
            </a:extLst>
          </p:cNvPr>
          <p:cNvGrpSpPr/>
          <p:nvPr/>
        </p:nvGrpSpPr>
        <p:grpSpPr>
          <a:xfrm>
            <a:off x="11015117" y="3998295"/>
            <a:ext cx="140432" cy="133428"/>
            <a:chOff x="1865750" y="3156750"/>
            <a:chExt cx="117300" cy="111450"/>
          </a:xfrm>
        </p:grpSpPr>
        <p:sp>
          <p:nvSpPr>
            <p:cNvPr id="7" name="Google Shape;1515;p44">
              <a:extLst>
                <a:ext uri="{FF2B5EF4-FFF2-40B4-BE49-F238E27FC236}">
                  <a16:creationId xmlns:a16="http://schemas.microsoft.com/office/drawing/2014/main" id="{6AD2B224-18C2-7B91-CA7F-19AC601FF4CF}"/>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69B405AC-B0F9-9835-48ED-6965EBFE20C6}"/>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539D71CA-A061-D7F3-628C-773CC10F5166}"/>
              </a:ext>
            </a:extLst>
          </p:cNvPr>
          <p:cNvSpPr/>
          <p:nvPr/>
        </p:nvSpPr>
        <p:spPr>
          <a:xfrm>
            <a:off x="11015127" y="3045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0A81A6DE-C822-B30A-4A10-9E3E2E71F724}"/>
              </a:ext>
            </a:extLst>
          </p:cNvPr>
          <p:cNvSpPr/>
          <p:nvPr/>
        </p:nvSpPr>
        <p:spPr>
          <a:xfrm>
            <a:off x="11038415" y="8992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1250A9D4-2AF5-CE20-F26D-8388B286370F}"/>
              </a:ext>
            </a:extLst>
          </p:cNvPr>
          <p:cNvGrpSpPr/>
          <p:nvPr/>
        </p:nvGrpSpPr>
        <p:grpSpPr>
          <a:xfrm>
            <a:off x="10032798" y="378950"/>
            <a:ext cx="332582" cy="385079"/>
            <a:chOff x="2977025" y="2115700"/>
            <a:chExt cx="277800" cy="321650"/>
          </a:xfrm>
        </p:grpSpPr>
        <p:sp>
          <p:nvSpPr>
            <p:cNvPr id="12" name="Google Shape;1704;p44">
              <a:extLst>
                <a:ext uri="{FF2B5EF4-FFF2-40B4-BE49-F238E27FC236}">
                  <a16:creationId xmlns:a16="http://schemas.microsoft.com/office/drawing/2014/main" id="{B1EDBD24-6CCB-9DEE-694E-AB9B25911560}"/>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26112AC0-D322-6277-903F-954DBF1A37C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58F9A4B8-52D1-5102-3332-5ECC99841FC9}"/>
              </a:ext>
            </a:extLst>
          </p:cNvPr>
          <p:cNvGrpSpPr/>
          <p:nvPr/>
        </p:nvGrpSpPr>
        <p:grpSpPr>
          <a:xfrm>
            <a:off x="9940260" y="4182750"/>
            <a:ext cx="332582" cy="385079"/>
            <a:chOff x="2977025" y="2115700"/>
            <a:chExt cx="277800" cy="321650"/>
          </a:xfrm>
        </p:grpSpPr>
        <p:sp>
          <p:nvSpPr>
            <p:cNvPr id="15" name="Google Shape;1716;p44">
              <a:extLst>
                <a:ext uri="{FF2B5EF4-FFF2-40B4-BE49-F238E27FC236}">
                  <a16:creationId xmlns:a16="http://schemas.microsoft.com/office/drawing/2014/main" id="{CC4B2520-6D18-8B25-5B87-C3E6D69E95E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44EC7091-5286-B8FF-795B-641F86ADCB6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87F55F16-0D22-E0EB-5EA5-DB544A03E51A}"/>
              </a:ext>
            </a:extLst>
          </p:cNvPr>
          <p:cNvGrpSpPr/>
          <p:nvPr/>
        </p:nvGrpSpPr>
        <p:grpSpPr>
          <a:xfrm>
            <a:off x="10473398" y="3406156"/>
            <a:ext cx="137229" cy="142616"/>
            <a:chOff x="2872375" y="2315525"/>
            <a:chExt cx="114625" cy="119125"/>
          </a:xfrm>
        </p:grpSpPr>
        <p:sp>
          <p:nvSpPr>
            <p:cNvPr id="18" name="Google Shape;1719;p44">
              <a:extLst>
                <a:ext uri="{FF2B5EF4-FFF2-40B4-BE49-F238E27FC236}">
                  <a16:creationId xmlns:a16="http://schemas.microsoft.com/office/drawing/2014/main" id="{B04C7DF5-122D-D24E-C554-C293C4D49602}"/>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1C92D58-6A97-2B7B-639F-CACE116658F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75AC36F-D3E2-7CA0-6D11-5C06CD57B977}"/>
              </a:ext>
            </a:extLst>
          </p:cNvPr>
          <p:cNvSpPr/>
          <p:nvPr/>
        </p:nvSpPr>
        <p:spPr>
          <a:xfrm>
            <a:off x="10483440" y="26930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6C39F57D-8CC5-F797-B320-14FDD672BA17}"/>
              </a:ext>
            </a:extLst>
          </p:cNvPr>
          <p:cNvSpPr/>
          <p:nvPr/>
        </p:nvSpPr>
        <p:spPr>
          <a:xfrm>
            <a:off x="11321264" y="29208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65CE1422-D652-5224-7DFC-E62CF12FFA80}"/>
              </a:ext>
            </a:extLst>
          </p:cNvPr>
          <p:cNvGrpSpPr/>
          <p:nvPr/>
        </p:nvGrpSpPr>
        <p:grpSpPr>
          <a:xfrm>
            <a:off x="10858823" y="1939831"/>
            <a:ext cx="137229" cy="142616"/>
            <a:chOff x="2872375" y="2315525"/>
            <a:chExt cx="114625" cy="119125"/>
          </a:xfrm>
        </p:grpSpPr>
        <p:sp>
          <p:nvSpPr>
            <p:cNvPr id="23" name="Google Shape;1731;p44">
              <a:extLst>
                <a:ext uri="{FF2B5EF4-FFF2-40B4-BE49-F238E27FC236}">
                  <a16:creationId xmlns:a16="http://schemas.microsoft.com/office/drawing/2014/main" id="{348925BD-0812-1B0E-7FC1-F489EAE9C68F}"/>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30368AED-DD13-414B-30B8-A3D04D4AD7AD}"/>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3159A8B5-C30F-1DF1-A2E5-D28921822A8A}"/>
              </a:ext>
            </a:extLst>
          </p:cNvPr>
          <p:cNvSpPr/>
          <p:nvPr/>
        </p:nvSpPr>
        <p:spPr>
          <a:xfrm>
            <a:off x="10248240" y="17978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E9D744AB-AC7A-4A79-AF92-C62EFDD27C33}"/>
              </a:ext>
            </a:extLst>
          </p:cNvPr>
          <p:cNvSpPr/>
          <p:nvPr/>
        </p:nvSpPr>
        <p:spPr>
          <a:xfrm>
            <a:off x="10286439" y="11253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DE87033D-8180-BC92-8256-8A8875652FFB}"/>
              </a:ext>
            </a:extLst>
          </p:cNvPr>
          <p:cNvSpPr/>
          <p:nvPr/>
        </p:nvSpPr>
        <p:spPr>
          <a:xfrm>
            <a:off x="9400888" y="54713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8ADDBDEB-14EA-6C7D-8483-E9804734A249}"/>
              </a:ext>
            </a:extLst>
          </p:cNvPr>
          <p:cNvSpPr/>
          <p:nvPr/>
        </p:nvSpPr>
        <p:spPr>
          <a:xfrm>
            <a:off x="10531689" y="396085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13</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hich of  the following are not context-free languages:</a:t>
            </a:r>
          </a:p>
          <a:p>
            <a:pPr marL="482600" indent="-342900" rtl="0">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The set of all strings over {a, b, c} in which the number of occurrences of a, b, c is the same. </a:t>
            </a:r>
          </a:p>
          <a:p>
            <a:pPr marL="482600" indent="-342900" rtl="0">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a^m</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b^m</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c^n</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|m&lt;=n&lt;=2m}.</a:t>
            </a:r>
          </a:p>
          <a:p>
            <a:pPr marL="482600" indent="-342900" rtl="0">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a^m</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b^n|n</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=m^2}.</a:t>
            </a:r>
          </a:p>
          <a:p>
            <a:pPr marL="539750" indent="-400050" rtl="0">
              <a:spcBef>
                <a:spcPts val="0"/>
              </a:spcBef>
              <a:spcAft>
                <a:spcPts val="0"/>
              </a:spcAft>
              <a:buFont typeface="+mj-lt"/>
              <a:buAutoNum type="romanUcPeriod"/>
            </a:pP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b,c</a:t>
            </a:r>
            <a:endPar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endParaRPr>
          </a:p>
          <a:p>
            <a:pPr marL="539750" indent="-400050" rtl="0">
              <a:spcBef>
                <a:spcPts val="0"/>
              </a:spcBef>
              <a:spcAft>
                <a:spcPts val="0"/>
              </a:spcAft>
              <a:buFont typeface="+mj-lt"/>
              <a:buAutoNum type="romanUcPeriod"/>
            </a:pP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a,b</a:t>
            </a:r>
            <a:endPar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endParaRPr>
          </a:p>
          <a:p>
            <a:pPr marL="539750" indent="-400050" rtl="0">
              <a:spcBef>
                <a:spcPts val="0"/>
              </a:spcBef>
              <a:spcAft>
                <a:spcPts val="0"/>
              </a:spcAft>
              <a:buFont typeface="+mj-lt"/>
              <a:buAutoNum type="romanUcPeriod"/>
            </a:pP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a,b,c</a:t>
            </a:r>
            <a:endPar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endParaRPr>
          </a:p>
          <a:p>
            <a:pPr marL="539750" indent="-400050" rtl="0">
              <a:spcBef>
                <a:spcPts val="0"/>
              </a:spcBef>
              <a:spcAft>
                <a:spcPts val="0"/>
              </a:spcAft>
              <a:buFont typeface="+mj-lt"/>
              <a:buAutoNum type="romanUcPeriod"/>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b</a:t>
            </a: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7085819" y="2949020"/>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8786218" y="3129423"/>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8497468" y="8743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6883229" y="429985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5636720" y="3783386"/>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245731" y="1143292"/>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7955739" y="3975926"/>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7965781" y="326285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4486786" y="435104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3065671" y="4054937"/>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1739291" y="397592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4748748" y="352781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2292262" y="464384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014030" y="453062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416701" y="4546875"/>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a:pPr>
            <a:r>
              <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set of all strings over {a, b, c} in which the number of occurrences of a, b, c is the same. This language describes strings where the counts of 'a's, 'b's, and 'c's are equal. It's not a context-free language because context-free grammars cannot maintain counts of multiple symbols simultaneously.</a:t>
            </a:r>
          </a:p>
          <a:p>
            <a:pPr marL="342900" indent="-342900">
              <a:buFont typeface="+mj-lt"/>
              <a:buAutoNum type="alphaLcParenR"/>
            </a:pPr>
            <a:endPar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342900" indent="-342900">
              <a:buFont typeface="+mj-lt"/>
              <a:buAutoNum type="alphaLcParenR"/>
            </a:pPr>
            <a:r>
              <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t>
            </a:r>
            <a:r>
              <a:rPr lang="en-GB" sz="12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a^m</a:t>
            </a:r>
            <a:r>
              <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sz="12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b^m</a:t>
            </a:r>
            <a:r>
              <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sz="12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c^n</a:t>
            </a:r>
            <a:r>
              <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m&lt;=n&lt;=2m}. This language describes strings with 'a's followed by 'b's, and then 'c's. The number of 'a's is less than or equal to the number of 'b's, and the number of 'b's is less than or equal to twice the number of 'a's. It's not a context-free language due to the requirement of matching counts.</a:t>
            </a:r>
          </a:p>
          <a:p>
            <a:pPr marL="342900" indent="-342900">
              <a:buFont typeface="+mj-lt"/>
              <a:buAutoNum type="alphaLcParenR"/>
            </a:pPr>
            <a:endPar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342900" indent="-342900">
              <a:buFont typeface="+mj-lt"/>
              <a:buAutoNum type="alphaLcParenR"/>
            </a:pPr>
            <a:r>
              <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t>
            </a:r>
            <a:r>
              <a:rPr lang="en-GB" sz="12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a^m</a:t>
            </a:r>
            <a:r>
              <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sz="12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b^n|n</a:t>
            </a:r>
            <a:r>
              <a:rPr lang="en-GB" sz="12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=m^2}. This language describes strings with a number of 'a's followed by a number of 'b's, where the number of 'b's is the square of the number of 'a's. It's not a context-free language due to the requirement of matching counts.</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Conclusion:</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correct answer is option iii) because all the options describe languages that are not context-free.</a:t>
            </a:r>
          </a:p>
        </p:txBody>
      </p:sp>
      <p:grpSp>
        <p:nvGrpSpPr>
          <p:cNvPr id="244" name="Google Shape;244;p34"/>
          <p:cNvGrpSpPr/>
          <p:nvPr/>
        </p:nvGrpSpPr>
        <p:grpSpPr>
          <a:xfrm rot="10800000">
            <a:off x="7756994" y="653601"/>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758026" y="386154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3603;p71">
            <a:extLst>
              <a:ext uri="{FF2B5EF4-FFF2-40B4-BE49-F238E27FC236}">
                <a16:creationId xmlns:a16="http://schemas.microsoft.com/office/drawing/2014/main" id="{754663E4-8778-66DF-0DFE-E6F04CA58720}"/>
              </a:ext>
            </a:extLst>
          </p:cNvPr>
          <p:cNvGrpSpPr/>
          <p:nvPr/>
        </p:nvGrpSpPr>
        <p:grpSpPr>
          <a:xfrm>
            <a:off x="3997405" y="4289996"/>
            <a:ext cx="498568" cy="943910"/>
            <a:chOff x="3838750" y="3262638"/>
            <a:chExt cx="359925" cy="681425"/>
          </a:xfrm>
        </p:grpSpPr>
        <p:sp>
          <p:nvSpPr>
            <p:cNvPr id="4" name="Google Shape;3604;p71">
              <a:extLst>
                <a:ext uri="{FF2B5EF4-FFF2-40B4-BE49-F238E27FC236}">
                  <a16:creationId xmlns:a16="http://schemas.microsoft.com/office/drawing/2014/main" id="{595ED596-C7F0-3935-62C1-0365C3BFF80C}"/>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605;p71">
              <a:extLst>
                <a:ext uri="{FF2B5EF4-FFF2-40B4-BE49-F238E27FC236}">
                  <a16:creationId xmlns:a16="http://schemas.microsoft.com/office/drawing/2014/main" id="{0A8EBB47-F4BC-0DDF-2450-241B60BAC1BD}"/>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06;p71">
              <a:extLst>
                <a:ext uri="{FF2B5EF4-FFF2-40B4-BE49-F238E27FC236}">
                  <a16:creationId xmlns:a16="http://schemas.microsoft.com/office/drawing/2014/main" id="{186AEA41-3906-A41F-5CAC-C579FA8169F4}"/>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07;p71">
              <a:extLst>
                <a:ext uri="{FF2B5EF4-FFF2-40B4-BE49-F238E27FC236}">
                  <a16:creationId xmlns:a16="http://schemas.microsoft.com/office/drawing/2014/main" id="{CF3B9347-2447-F8E0-FD6B-7A06C3B782D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08;p71">
              <a:extLst>
                <a:ext uri="{FF2B5EF4-FFF2-40B4-BE49-F238E27FC236}">
                  <a16:creationId xmlns:a16="http://schemas.microsoft.com/office/drawing/2014/main" id="{17B6CFD1-CB84-6D2F-C93B-597A7CC27E85}"/>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09;p71">
              <a:extLst>
                <a:ext uri="{FF2B5EF4-FFF2-40B4-BE49-F238E27FC236}">
                  <a16:creationId xmlns:a16="http://schemas.microsoft.com/office/drawing/2014/main" id="{F3742B36-6CF4-8964-5E60-89389C2FBB4E}"/>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10;p71">
              <a:extLst>
                <a:ext uri="{FF2B5EF4-FFF2-40B4-BE49-F238E27FC236}">
                  <a16:creationId xmlns:a16="http://schemas.microsoft.com/office/drawing/2014/main" id="{2EF80A02-F1D5-3671-5493-B32625FF47E3}"/>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11;p71">
              <a:extLst>
                <a:ext uri="{FF2B5EF4-FFF2-40B4-BE49-F238E27FC236}">
                  <a16:creationId xmlns:a16="http://schemas.microsoft.com/office/drawing/2014/main" id="{040CEF08-3F45-DEF9-A7DE-B491362FC2F9}"/>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12;p71">
              <a:extLst>
                <a:ext uri="{FF2B5EF4-FFF2-40B4-BE49-F238E27FC236}">
                  <a16:creationId xmlns:a16="http://schemas.microsoft.com/office/drawing/2014/main" id="{98672A0E-89C6-B783-9C29-FAFE24918BBD}"/>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13;p71">
              <a:extLst>
                <a:ext uri="{FF2B5EF4-FFF2-40B4-BE49-F238E27FC236}">
                  <a16:creationId xmlns:a16="http://schemas.microsoft.com/office/drawing/2014/main" id="{C04B1A66-67B7-CEA6-245F-484E1934810F}"/>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14;p71">
              <a:extLst>
                <a:ext uri="{FF2B5EF4-FFF2-40B4-BE49-F238E27FC236}">
                  <a16:creationId xmlns:a16="http://schemas.microsoft.com/office/drawing/2014/main" id="{D599D5E6-F926-D6FB-DF20-13C0BB31517D}"/>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15;p71">
              <a:extLst>
                <a:ext uri="{FF2B5EF4-FFF2-40B4-BE49-F238E27FC236}">
                  <a16:creationId xmlns:a16="http://schemas.microsoft.com/office/drawing/2014/main" id="{A9208ED7-D17B-1D8A-7C45-2F696D0DD1EC}"/>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16;p71">
              <a:extLst>
                <a:ext uri="{FF2B5EF4-FFF2-40B4-BE49-F238E27FC236}">
                  <a16:creationId xmlns:a16="http://schemas.microsoft.com/office/drawing/2014/main" id="{D44D88D7-A23F-B793-E620-4F1FDC8D7DEC}"/>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17;p71">
              <a:extLst>
                <a:ext uri="{FF2B5EF4-FFF2-40B4-BE49-F238E27FC236}">
                  <a16:creationId xmlns:a16="http://schemas.microsoft.com/office/drawing/2014/main" id="{8610348A-51EF-F542-C6AB-F5EFEC3E2363}"/>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18;p71">
              <a:extLst>
                <a:ext uri="{FF2B5EF4-FFF2-40B4-BE49-F238E27FC236}">
                  <a16:creationId xmlns:a16="http://schemas.microsoft.com/office/drawing/2014/main" id="{8867D613-A998-B9DE-C6B0-52C43806A0D1}"/>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19;p71">
              <a:extLst>
                <a:ext uri="{FF2B5EF4-FFF2-40B4-BE49-F238E27FC236}">
                  <a16:creationId xmlns:a16="http://schemas.microsoft.com/office/drawing/2014/main" id="{4A66AFD1-382D-D571-7761-C2D06D84268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20;p71">
              <a:extLst>
                <a:ext uri="{FF2B5EF4-FFF2-40B4-BE49-F238E27FC236}">
                  <a16:creationId xmlns:a16="http://schemas.microsoft.com/office/drawing/2014/main" id="{603A0016-BEC0-6E1E-6730-E8CCA777A542}"/>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3621;p71">
            <a:extLst>
              <a:ext uri="{FF2B5EF4-FFF2-40B4-BE49-F238E27FC236}">
                <a16:creationId xmlns:a16="http://schemas.microsoft.com/office/drawing/2014/main" id="{C7134A8F-1D8F-3603-BE8C-B2A80C89D78E}"/>
              </a:ext>
            </a:extLst>
          </p:cNvPr>
          <p:cNvGrpSpPr/>
          <p:nvPr/>
        </p:nvGrpSpPr>
        <p:grpSpPr>
          <a:xfrm>
            <a:off x="1873066" y="4499940"/>
            <a:ext cx="504836" cy="659875"/>
            <a:chOff x="4580250" y="3348263"/>
            <a:chExt cx="364450" cy="476375"/>
          </a:xfrm>
        </p:grpSpPr>
        <p:sp>
          <p:nvSpPr>
            <p:cNvPr id="22" name="Google Shape;3622;p71">
              <a:extLst>
                <a:ext uri="{FF2B5EF4-FFF2-40B4-BE49-F238E27FC236}">
                  <a16:creationId xmlns:a16="http://schemas.microsoft.com/office/drawing/2014/main" id="{4E1C208A-03C1-C4F2-4A53-555930D9C996}"/>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23;p71">
              <a:extLst>
                <a:ext uri="{FF2B5EF4-FFF2-40B4-BE49-F238E27FC236}">
                  <a16:creationId xmlns:a16="http://schemas.microsoft.com/office/drawing/2014/main" id="{E049CABC-0E2B-57A1-ADF7-1FC580E995D5}"/>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624;p71">
              <a:extLst>
                <a:ext uri="{FF2B5EF4-FFF2-40B4-BE49-F238E27FC236}">
                  <a16:creationId xmlns:a16="http://schemas.microsoft.com/office/drawing/2014/main" id="{21A1972E-A58F-E1BD-4814-4BDB9B9FAF49}"/>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625;p71">
              <a:extLst>
                <a:ext uri="{FF2B5EF4-FFF2-40B4-BE49-F238E27FC236}">
                  <a16:creationId xmlns:a16="http://schemas.microsoft.com/office/drawing/2014/main" id="{5E40FB51-7E43-4685-4D34-8D853B7EE6A2}"/>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626;p71">
              <a:extLst>
                <a:ext uri="{FF2B5EF4-FFF2-40B4-BE49-F238E27FC236}">
                  <a16:creationId xmlns:a16="http://schemas.microsoft.com/office/drawing/2014/main" id="{145554EE-4650-B5B3-885C-6442A29F1334}"/>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627;p71">
              <a:extLst>
                <a:ext uri="{FF2B5EF4-FFF2-40B4-BE49-F238E27FC236}">
                  <a16:creationId xmlns:a16="http://schemas.microsoft.com/office/drawing/2014/main" id="{692B2567-98D1-7F7F-7872-B2E0672E659C}"/>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628;p71">
              <a:extLst>
                <a:ext uri="{FF2B5EF4-FFF2-40B4-BE49-F238E27FC236}">
                  <a16:creationId xmlns:a16="http://schemas.microsoft.com/office/drawing/2014/main" id="{EC4016D6-361A-D57F-609A-CC51C95B61A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629;p71">
              <a:extLst>
                <a:ext uri="{FF2B5EF4-FFF2-40B4-BE49-F238E27FC236}">
                  <a16:creationId xmlns:a16="http://schemas.microsoft.com/office/drawing/2014/main" id="{BE77DD38-08FC-F1E5-2AFA-54FDCBD7D5D9}"/>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30;p71">
              <a:extLst>
                <a:ext uri="{FF2B5EF4-FFF2-40B4-BE49-F238E27FC236}">
                  <a16:creationId xmlns:a16="http://schemas.microsoft.com/office/drawing/2014/main" id="{98DDEE84-C9E2-9B91-4F86-DDF79693AE51}"/>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31;p71">
              <a:extLst>
                <a:ext uri="{FF2B5EF4-FFF2-40B4-BE49-F238E27FC236}">
                  <a16:creationId xmlns:a16="http://schemas.microsoft.com/office/drawing/2014/main" id="{D1CD5DF0-E50B-47DC-2388-D2CA893AA79A}"/>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632;p71">
            <a:extLst>
              <a:ext uri="{FF2B5EF4-FFF2-40B4-BE49-F238E27FC236}">
                <a16:creationId xmlns:a16="http://schemas.microsoft.com/office/drawing/2014/main" id="{B800402C-89A2-BC9F-CF3F-EB2D58BC5E98}"/>
              </a:ext>
            </a:extLst>
          </p:cNvPr>
          <p:cNvGrpSpPr/>
          <p:nvPr/>
        </p:nvGrpSpPr>
        <p:grpSpPr>
          <a:xfrm>
            <a:off x="6606285" y="4480084"/>
            <a:ext cx="501131" cy="690003"/>
            <a:chOff x="6033950" y="3359788"/>
            <a:chExt cx="361775" cy="498125"/>
          </a:xfrm>
        </p:grpSpPr>
        <p:sp>
          <p:nvSpPr>
            <p:cNvPr id="33" name="Google Shape;3633;p71">
              <a:extLst>
                <a:ext uri="{FF2B5EF4-FFF2-40B4-BE49-F238E27FC236}">
                  <a16:creationId xmlns:a16="http://schemas.microsoft.com/office/drawing/2014/main" id="{FEBC68B5-3F6F-7BAF-8EF2-08E885D38EC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34;p71">
              <a:extLst>
                <a:ext uri="{FF2B5EF4-FFF2-40B4-BE49-F238E27FC236}">
                  <a16:creationId xmlns:a16="http://schemas.microsoft.com/office/drawing/2014/main" id="{76DDF9FF-37F3-F214-5D54-8A30AAFD081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35;p71">
              <a:extLst>
                <a:ext uri="{FF2B5EF4-FFF2-40B4-BE49-F238E27FC236}">
                  <a16:creationId xmlns:a16="http://schemas.microsoft.com/office/drawing/2014/main" id="{EE37CF53-C0D3-B3CD-6252-62A0420EB02C}"/>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36;p71">
              <a:extLst>
                <a:ext uri="{FF2B5EF4-FFF2-40B4-BE49-F238E27FC236}">
                  <a16:creationId xmlns:a16="http://schemas.microsoft.com/office/drawing/2014/main" id="{0D6BFDAA-6330-A41C-B978-F594FF62747E}"/>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37;p71">
              <a:extLst>
                <a:ext uri="{FF2B5EF4-FFF2-40B4-BE49-F238E27FC236}">
                  <a16:creationId xmlns:a16="http://schemas.microsoft.com/office/drawing/2014/main" id="{E0E08ED5-6985-38FE-D5E4-B8D3A0B77096}"/>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38;p71">
              <a:extLst>
                <a:ext uri="{FF2B5EF4-FFF2-40B4-BE49-F238E27FC236}">
                  <a16:creationId xmlns:a16="http://schemas.microsoft.com/office/drawing/2014/main" id="{B957C1C4-F4FD-6C79-4198-B6F65EB30CB1}"/>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39;p71">
              <a:extLst>
                <a:ext uri="{FF2B5EF4-FFF2-40B4-BE49-F238E27FC236}">
                  <a16:creationId xmlns:a16="http://schemas.microsoft.com/office/drawing/2014/main" id="{F385555B-9756-9D6A-22CD-D5B6915E4B56}"/>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40;p71">
              <a:extLst>
                <a:ext uri="{FF2B5EF4-FFF2-40B4-BE49-F238E27FC236}">
                  <a16:creationId xmlns:a16="http://schemas.microsoft.com/office/drawing/2014/main" id="{965FE675-0BF3-07F5-693E-EC86E892596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41;p71">
              <a:extLst>
                <a:ext uri="{FF2B5EF4-FFF2-40B4-BE49-F238E27FC236}">
                  <a16:creationId xmlns:a16="http://schemas.microsoft.com/office/drawing/2014/main" id="{AA0C3D79-F692-8EA6-AD68-701D03331A4C}"/>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42;p71">
              <a:extLst>
                <a:ext uri="{FF2B5EF4-FFF2-40B4-BE49-F238E27FC236}">
                  <a16:creationId xmlns:a16="http://schemas.microsoft.com/office/drawing/2014/main" id="{1E7712FB-F715-4500-DC0C-FAE1F3C2AECA}"/>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3643;p71">
            <a:extLst>
              <a:ext uri="{FF2B5EF4-FFF2-40B4-BE49-F238E27FC236}">
                <a16:creationId xmlns:a16="http://schemas.microsoft.com/office/drawing/2014/main" id="{5FD7C68A-9300-B757-1B60-73214D97CA04}"/>
              </a:ext>
            </a:extLst>
          </p:cNvPr>
          <p:cNvGrpSpPr/>
          <p:nvPr/>
        </p:nvGrpSpPr>
        <p:grpSpPr>
          <a:xfrm>
            <a:off x="-14675" y="4499356"/>
            <a:ext cx="459159" cy="730520"/>
            <a:chOff x="3858600" y="2384013"/>
            <a:chExt cx="331475" cy="527375"/>
          </a:xfrm>
        </p:grpSpPr>
        <p:sp>
          <p:nvSpPr>
            <p:cNvPr id="44" name="Google Shape;3644;p71">
              <a:extLst>
                <a:ext uri="{FF2B5EF4-FFF2-40B4-BE49-F238E27FC236}">
                  <a16:creationId xmlns:a16="http://schemas.microsoft.com/office/drawing/2014/main" id="{A4C67EC1-64FF-662F-DE49-03B2D37B2ACD}"/>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45;p71">
              <a:extLst>
                <a:ext uri="{FF2B5EF4-FFF2-40B4-BE49-F238E27FC236}">
                  <a16:creationId xmlns:a16="http://schemas.microsoft.com/office/drawing/2014/main" id="{EDF93E95-796C-10CF-F000-6C3D9B8DDE2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46;p71">
              <a:extLst>
                <a:ext uri="{FF2B5EF4-FFF2-40B4-BE49-F238E27FC236}">
                  <a16:creationId xmlns:a16="http://schemas.microsoft.com/office/drawing/2014/main" id="{75B18537-27F4-D8BB-25F9-394F30574F0E}"/>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647;p71">
              <a:extLst>
                <a:ext uri="{FF2B5EF4-FFF2-40B4-BE49-F238E27FC236}">
                  <a16:creationId xmlns:a16="http://schemas.microsoft.com/office/drawing/2014/main" id="{A78CEAB3-5162-EB18-397C-4446C45BDACD}"/>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648;p71">
              <a:extLst>
                <a:ext uri="{FF2B5EF4-FFF2-40B4-BE49-F238E27FC236}">
                  <a16:creationId xmlns:a16="http://schemas.microsoft.com/office/drawing/2014/main" id="{954B1DAD-98F1-67A8-0ADE-4709BB6B4135}"/>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49;p71">
              <a:extLst>
                <a:ext uri="{FF2B5EF4-FFF2-40B4-BE49-F238E27FC236}">
                  <a16:creationId xmlns:a16="http://schemas.microsoft.com/office/drawing/2014/main" id="{D6440D1B-C617-B4D8-D93D-C8399E13E807}"/>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3650;p71">
            <a:extLst>
              <a:ext uri="{FF2B5EF4-FFF2-40B4-BE49-F238E27FC236}">
                <a16:creationId xmlns:a16="http://schemas.microsoft.com/office/drawing/2014/main" id="{9D90CF93-D642-5A95-FFE8-5B510225B472}"/>
              </a:ext>
            </a:extLst>
          </p:cNvPr>
          <p:cNvGrpSpPr/>
          <p:nvPr/>
        </p:nvGrpSpPr>
        <p:grpSpPr>
          <a:xfrm>
            <a:off x="8524933" y="4532821"/>
            <a:ext cx="616726" cy="648343"/>
            <a:chOff x="4579175" y="1462463"/>
            <a:chExt cx="445225" cy="468050"/>
          </a:xfrm>
        </p:grpSpPr>
        <p:sp>
          <p:nvSpPr>
            <p:cNvPr id="51" name="Google Shape;3651;p71">
              <a:extLst>
                <a:ext uri="{FF2B5EF4-FFF2-40B4-BE49-F238E27FC236}">
                  <a16:creationId xmlns:a16="http://schemas.microsoft.com/office/drawing/2014/main" id="{1137DBAE-8A7F-891D-DF91-71C4E0D41E6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52;p71">
              <a:extLst>
                <a:ext uri="{FF2B5EF4-FFF2-40B4-BE49-F238E27FC236}">
                  <a16:creationId xmlns:a16="http://schemas.microsoft.com/office/drawing/2014/main" id="{568E9904-A8E8-7686-2027-271D598AC454}"/>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53;p71">
              <a:extLst>
                <a:ext uri="{FF2B5EF4-FFF2-40B4-BE49-F238E27FC236}">
                  <a16:creationId xmlns:a16="http://schemas.microsoft.com/office/drawing/2014/main" id="{26D94B3B-8F0D-7A6E-F9B4-18DB79AF6A99}"/>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54;p71">
              <a:extLst>
                <a:ext uri="{FF2B5EF4-FFF2-40B4-BE49-F238E27FC236}">
                  <a16:creationId xmlns:a16="http://schemas.microsoft.com/office/drawing/2014/main" id="{945B94D5-C005-501B-FB86-B03FA8287790}"/>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55;p71">
              <a:extLst>
                <a:ext uri="{FF2B5EF4-FFF2-40B4-BE49-F238E27FC236}">
                  <a16:creationId xmlns:a16="http://schemas.microsoft.com/office/drawing/2014/main" id="{423FDFFE-B11D-C8EA-D894-AF122FB2A266}"/>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56;p71">
              <a:extLst>
                <a:ext uri="{FF2B5EF4-FFF2-40B4-BE49-F238E27FC236}">
                  <a16:creationId xmlns:a16="http://schemas.microsoft.com/office/drawing/2014/main" id="{FA944C37-D19E-94B7-CBF7-7C7B27C5EBD4}"/>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57;p71">
              <a:extLst>
                <a:ext uri="{FF2B5EF4-FFF2-40B4-BE49-F238E27FC236}">
                  <a16:creationId xmlns:a16="http://schemas.microsoft.com/office/drawing/2014/main" id="{FA7025B0-A5AA-8546-6F21-A324B02ABE7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658;p71">
              <a:extLst>
                <a:ext uri="{FF2B5EF4-FFF2-40B4-BE49-F238E27FC236}">
                  <a16:creationId xmlns:a16="http://schemas.microsoft.com/office/drawing/2014/main" id="{77B6D876-BE2E-8C26-DDF2-15D8CEDA5AD9}"/>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659;p71">
              <a:extLst>
                <a:ext uri="{FF2B5EF4-FFF2-40B4-BE49-F238E27FC236}">
                  <a16:creationId xmlns:a16="http://schemas.microsoft.com/office/drawing/2014/main" id="{D92F30D6-865A-169C-25BE-310279B1DF7F}"/>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60;p71">
              <a:extLst>
                <a:ext uri="{FF2B5EF4-FFF2-40B4-BE49-F238E27FC236}">
                  <a16:creationId xmlns:a16="http://schemas.microsoft.com/office/drawing/2014/main" id="{316D7C6C-7A1C-FBC5-111B-62E1CBCEDC5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61;p71">
              <a:extLst>
                <a:ext uri="{FF2B5EF4-FFF2-40B4-BE49-F238E27FC236}">
                  <a16:creationId xmlns:a16="http://schemas.microsoft.com/office/drawing/2014/main" id="{A0B648B8-876C-8DFF-C855-80425C4BD12E}"/>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62;p71">
              <a:extLst>
                <a:ext uri="{FF2B5EF4-FFF2-40B4-BE49-F238E27FC236}">
                  <a16:creationId xmlns:a16="http://schemas.microsoft.com/office/drawing/2014/main" id="{04018F35-D427-1868-33E8-3A3077E907B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63;p71">
              <a:extLst>
                <a:ext uri="{FF2B5EF4-FFF2-40B4-BE49-F238E27FC236}">
                  <a16:creationId xmlns:a16="http://schemas.microsoft.com/office/drawing/2014/main" id="{D61F04AC-5E4D-2EF0-3EE0-60987F1FFD43}"/>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64;p71">
              <a:extLst>
                <a:ext uri="{FF2B5EF4-FFF2-40B4-BE49-F238E27FC236}">
                  <a16:creationId xmlns:a16="http://schemas.microsoft.com/office/drawing/2014/main" id="{0CBE51FD-BA40-0901-7F92-A035F58B4104}"/>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65;p71">
              <a:extLst>
                <a:ext uri="{FF2B5EF4-FFF2-40B4-BE49-F238E27FC236}">
                  <a16:creationId xmlns:a16="http://schemas.microsoft.com/office/drawing/2014/main" id="{647DDD3D-2C65-643B-AAAA-6AF765DA8F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66;p71">
              <a:extLst>
                <a:ext uri="{FF2B5EF4-FFF2-40B4-BE49-F238E27FC236}">
                  <a16:creationId xmlns:a16="http://schemas.microsoft.com/office/drawing/2014/main" id="{29001102-4046-8D2D-B121-28265D1398A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67;p71">
              <a:extLst>
                <a:ext uri="{FF2B5EF4-FFF2-40B4-BE49-F238E27FC236}">
                  <a16:creationId xmlns:a16="http://schemas.microsoft.com/office/drawing/2014/main" id="{ADC52E58-42F1-3A0B-F96D-C6CB6A36BF9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68;p71">
              <a:extLst>
                <a:ext uri="{FF2B5EF4-FFF2-40B4-BE49-F238E27FC236}">
                  <a16:creationId xmlns:a16="http://schemas.microsoft.com/office/drawing/2014/main" id="{3B82A89F-4DD3-9506-A367-7F9552543CBF}"/>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669;p71">
              <a:extLst>
                <a:ext uri="{FF2B5EF4-FFF2-40B4-BE49-F238E27FC236}">
                  <a16:creationId xmlns:a16="http://schemas.microsoft.com/office/drawing/2014/main" id="{3FD43159-F0CC-1B90-107C-4593168887E6}"/>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670;p71">
              <a:extLst>
                <a:ext uri="{FF2B5EF4-FFF2-40B4-BE49-F238E27FC236}">
                  <a16:creationId xmlns:a16="http://schemas.microsoft.com/office/drawing/2014/main" id="{23DE6B79-ED2E-F4EB-0D70-C0481760FAB0}"/>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3729;p71">
            <a:extLst>
              <a:ext uri="{FF2B5EF4-FFF2-40B4-BE49-F238E27FC236}">
                <a16:creationId xmlns:a16="http://schemas.microsoft.com/office/drawing/2014/main" id="{4A20D0A0-FB01-D952-EDE9-35767EC07FAE}"/>
              </a:ext>
            </a:extLst>
          </p:cNvPr>
          <p:cNvGrpSpPr/>
          <p:nvPr/>
        </p:nvGrpSpPr>
        <p:grpSpPr>
          <a:xfrm>
            <a:off x="4992889" y="4670090"/>
            <a:ext cx="161376" cy="163211"/>
            <a:chOff x="3209975" y="3369600"/>
            <a:chExt cx="116500" cy="117825"/>
          </a:xfrm>
        </p:grpSpPr>
        <p:sp>
          <p:nvSpPr>
            <p:cNvPr id="200" name="Google Shape;3730;p71">
              <a:extLst>
                <a:ext uri="{FF2B5EF4-FFF2-40B4-BE49-F238E27FC236}">
                  <a16:creationId xmlns:a16="http://schemas.microsoft.com/office/drawing/2014/main" id="{D3B4966A-4813-EDE7-54B3-88276B33C5A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731;p71">
              <a:extLst>
                <a:ext uri="{FF2B5EF4-FFF2-40B4-BE49-F238E27FC236}">
                  <a16:creationId xmlns:a16="http://schemas.microsoft.com/office/drawing/2014/main" id="{A4AE1FAF-7506-15E0-2599-4B79B6AE00B8}"/>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3732;p71">
            <a:extLst>
              <a:ext uri="{FF2B5EF4-FFF2-40B4-BE49-F238E27FC236}">
                <a16:creationId xmlns:a16="http://schemas.microsoft.com/office/drawing/2014/main" id="{3DDB446A-23D8-FE73-88F3-0C544BB8F161}"/>
              </a:ext>
            </a:extLst>
          </p:cNvPr>
          <p:cNvGrpSpPr/>
          <p:nvPr/>
        </p:nvGrpSpPr>
        <p:grpSpPr>
          <a:xfrm>
            <a:off x="112426" y="610036"/>
            <a:ext cx="393674" cy="440320"/>
            <a:chOff x="1549100" y="1328325"/>
            <a:chExt cx="284200" cy="317875"/>
          </a:xfrm>
        </p:grpSpPr>
        <p:sp>
          <p:nvSpPr>
            <p:cNvPr id="203" name="Google Shape;3733;p71">
              <a:extLst>
                <a:ext uri="{FF2B5EF4-FFF2-40B4-BE49-F238E27FC236}">
                  <a16:creationId xmlns:a16="http://schemas.microsoft.com/office/drawing/2014/main" id="{A71299F2-5675-727B-902E-128500783DD6}"/>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734;p71">
              <a:extLst>
                <a:ext uri="{FF2B5EF4-FFF2-40B4-BE49-F238E27FC236}">
                  <a16:creationId xmlns:a16="http://schemas.microsoft.com/office/drawing/2014/main" id="{786FCAE3-0F4B-75B6-AC85-808371660E89}"/>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3735;p71">
            <a:extLst>
              <a:ext uri="{FF2B5EF4-FFF2-40B4-BE49-F238E27FC236}">
                <a16:creationId xmlns:a16="http://schemas.microsoft.com/office/drawing/2014/main" id="{91C9B6DB-3640-59B0-6C46-3D9DABAA9558}"/>
              </a:ext>
            </a:extLst>
          </p:cNvPr>
          <p:cNvGrpSpPr/>
          <p:nvPr/>
        </p:nvGrpSpPr>
        <p:grpSpPr>
          <a:xfrm>
            <a:off x="8363592" y="3297982"/>
            <a:ext cx="161341" cy="163246"/>
            <a:chOff x="1813425" y="1318500"/>
            <a:chExt cx="116475" cy="117850"/>
          </a:xfrm>
        </p:grpSpPr>
        <p:sp>
          <p:nvSpPr>
            <p:cNvPr id="206" name="Google Shape;3736;p71">
              <a:extLst>
                <a:ext uri="{FF2B5EF4-FFF2-40B4-BE49-F238E27FC236}">
                  <a16:creationId xmlns:a16="http://schemas.microsoft.com/office/drawing/2014/main" id="{5D9524EA-1999-BE2D-57D9-D1F9526CB806}"/>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737;p71">
              <a:extLst>
                <a:ext uri="{FF2B5EF4-FFF2-40B4-BE49-F238E27FC236}">
                  <a16:creationId xmlns:a16="http://schemas.microsoft.com/office/drawing/2014/main" id="{7306630D-DD4A-AEF1-74F3-3144E3175BFC}"/>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3747;p71">
            <a:extLst>
              <a:ext uri="{FF2B5EF4-FFF2-40B4-BE49-F238E27FC236}">
                <a16:creationId xmlns:a16="http://schemas.microsoft.com/office/drawing/2014/main" id="{51913F5E-85AA-B4CD-4741-BFF95BC52EC9}"/>
              </a:ext>
            </a:extLst>
          </p:cNvPr>
          <p:cNvGrpSpPr/>
          <p:nvPr/>
        </p:nvGrpSpPr>
        <p:grpSpPr>
          <a:xfrm>
            <a:off x="3091306" y="4228971"/>
            <a:ext cx="162484" cy="154381"/>
            <a:chOff x="1865750" y="3156750"/>
            <a:chExt cx="117300" cy="111450"/>
          </a:xfrm>
        </p:grpSpPr>
        <p:sp>
          <p:nvSpPr>
            <p:cNvPr id="209" name="Google Shape;3748;p71">
              <a:extLst>
                <a:ext uri="{FF2B5EF4-FFF2-40B4-BE49-F238E27FC236}">
                  <a16:creationId xmlns:a16="http://schemas.microsoft.com/office/drawing/2014/main" id="{A5E5D93D-490C-FF41-127B-BEE1FC55A89D}"/>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749;p71">
              <a:extLst>
                <a:ext uri="{FF2B5EF4-FFF2-40B4-BE49-F238E27FC236}">
                  <a16:creationId xmlns:a16="http://schemas.microsoft.com/office/drawing/2014/main" id="{EB187EFA-8491-076F-BECE-527410FA535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3750;p71">
            <a:extLst>
              <a:ext uri="{FF2B5EF4-FFF2-40B4-BE49-F238E27FC236}">
                <a16:creationId xmlns:a16="http://schemas.microsoft.com/office/drawing/2014/main" id="{953E83F9-6899-B9A1-8E89-90DBDAF94549}"/>
              </a:ext>
            </a:extLst>
          </p:cNvPr>
          <p:cNvGrpSpPr/>
          <p:nvPr/>
        </p:nvGrpSpPr>
        <p:grpSpPr>
          <a:xfrm>
            <a:off x="8485160" y="1974283"/>
            <a:ext cx="275101" cy="252106"/>
            <a:chOff x="3075800" y="2820525"/>
            <a:chExt cx="198600" cy="182000"/>
          </a:xfrm>
        </p:grpSpPr>
        <p:sp>
          <p:nvSpPr>
            <p:cNvPr id="212" name="Google Shape;3751;p71">
              <a:extLst>
                <a:ext uri="{FF2B5EF4-FFF2-40B4-BE49-F238E27FC236}">
                  <a16:creationId xmlns:a16="http://schemas.microsoft.com/office/drawing/2014/main" id="{EAC9881B-52A3-C80B-3D13-9EC8A7F62F81}"/>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752;p71">
              <a:extLst>
                <a:ext uri="{FF2B5EF4-FFF2-40B4-BE49-F238E27FC236}">
                  <a16:creationId xmlns:a16="http://schemas.microsoft.com/office/drawing/2014/main" id="{C17A0C8A-DB31-AAC1-5AE0-D0F9F914CEF0}"/>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3753;p71">
            <a:extLst>
              <a:ext uri="{FF2B5EF4-FFF2-40B4-BE49-F238E27FC236}">
                <a16:creationId xmlns:a16="http://schemas.microsoft.com/office/drawing/2014/main" id="{99136A97-7AD1-2B37-33B6-59F285F9389D}"/>
              </a:ext>
            </a:extLst>
          </p:cNvPr>
          <p:cNvGrpSpPr/>
          <p:nvPr/>
        </p:nvGrpSpPr>
        <p:grpSpPr>
          <a:xfrm>
            <a:off x="6133011" y="4453658"/>
            <a:ext cx="102990" cy="102920"/>
            <a:chOff x="3064800" y="2981875"/>
            <a:chExt cx="74350" cy="74300"/>
          </a:xfrm>
        </p:grpSpPr>
        <p:sp>
          <p:nvSpPr>
            <p:cNvPr id="215" name="Google Shape;3754;p71">
              <a:extLst>
                <a:ext uri="{FF2B5EF4-FFF2-40B4-BE49-F238E27FC236}">
                  <a16:creationId xmlns:a16="http://schemas.microsoft.com/office/drawing/2014/main" id="{D4B4AE58-B7B5-B111-14F2-E7B7CA29397E}"/>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755;p71">
              <a:extLst>
                <a:ext uri="{FF2B5EF4-FFF2-40B4-BE49-F238E27FC236}">
                  <a16:creationId xmlns:a16="http://schemas.microsoft.com/office/drawing/2014/main" id="{B4E766F9-AF64-A51D-085E-7D6B38F5B941}"/>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3756;p71">
            <a:extLst>
              <a:ext uri="{FF2B5EF4-FFF2-40B4-BE49-F238E27FC236}">
                <a16:creationId xmlns:a16="http://schemas.microsoft.com/office/drawing/2014/main" id="{9B5F1A55-B441-3872-092B-D4E6283021A6}"/>
              </a:ext>
            </a:extLst>
          </p:cNvPr>
          <p:cNvGrpSpPr/>
          <p:nvPr/>
        </p:nvGrpSpPr>
        <p:grpSpPr>
          <a:xfrm>
            <a:off x="1072549" y="4008482"/>
            <a:ext cx="392600" cy="440978"/>
            <a:chOff x="2980250" y="3550975"/>
            <a:chExt cx="283425" cy="318350"/>
          </a:xfrm>
        </p:grpSpPr>
        <p:sp>
          <p:nvSpPr>
            <p:cNvPr id="218" name="Google Shape;3757;p71">
              <a:extLst>
                <a:ext uri="{FF2B5EF4-FFF2-40B4-BE49-F238E27FC236}">
                  <a16:creationId xmlns:a16="http://schemas.microsoft.com/office/drawing/2014/main" id="{7E54DC75-3F14-A3BF-D1FC-665A6DA949D9}"/>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758;p71">
              <a:extLst>
                <a:ext uri="{FF2B5EF4-FFF2-40B4-BE49-F238E27FC236}">
                  <a16:creationId xmlns:a16="http://schemas.microsoft.com/office/drawing/2014/main" id="{25DA4705-2B0A-1CB7-ED1E-D8A12502360B}"/>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3759;p71">
            <a:extLst>
              <a:ext uri="{FF2B5EF4-FFF2-40B4-BE49-F238E27FC236}">
                <a16:creationId xmlns:a16="http://schemas.microsoft.com/office/drawing/2014/main" id="{849CCE51-E6A0-564C-4184-8D903D0248B3}"/>
              </a:ext>
            </a:extLst>
          </p:cNvPr>
          <p:cNvGrpSpPr/>
          <p:nvPr/>
        </p:nvGrpSpPr>
        <p:grpSpPr>
          <a:xfrm>
            <a:off x="6668030" y="4023113"/>
            <a:ext cx="153930" cy="163627"/>
            <a:chOff x="2855200" y="3719550"/>
            <a:chExt cx="111125" cy="118125"/>
          </a:xfrm>
        </p:grpSpPr>
        <p:sp>
          <p:nvSpPr>
            <p:cNvPr id="221" name="Google Shape;3760;p71">
              <a:extLst>
                <a:ext uri="{FF2B5EF4-FFF2-40B4-BE49-F238E27FC236}">
                  <a16:creationId xmlns:a16="http://schemas.microsoft.com/office/drawing/2014/main" id="{93A2374E-69DF-C503-738C-E3137F3DDB7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761;p71">
              <a:extLst>
                <a:ext uri="{FF2B5EF4-FFF2-40B4-BE49-F238E27FC236}">
                  <a16:creationId xmlns:a16="http://schemas.microsoft.com/office/drawing/2014/main" id="{88D54A2D-36D9-2324-D6F4-8EB106912D9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3762;p71">
            <a:extLst>
              <a:ext uri="{FF2B5EF4-FFF2-40B4-BE49-F238E27FC236}">
                <a16:creationId xmlns:a16="http://schemas.microsoft.com/office/drawing/2014/main" id="{14DACFD0-830A-6463-DF20-9187F3918E9C}"/>
              </a:ext>
            </a:extLst>
          </p:cNvPr>
          <p:cNvGrpSpPr/>
          <p:nvPr/>
        </p:nvGrpSpPr>
        <p:grpSpPr>
          <a:xfrm>
            <a:off x="2138124" y="864173"/>
            <a:ext cx="106349" cy="98488"/>
            <a:chOff x="2648300" y="3709400"/>
            <a:chExt cx="76775" cy="71100"/>
          </a:xfrm>
        </p:grpSpPr>
        <p:sp>
          <p:nvSpPr>
            <p:cNvPr id="224" name="Google Shape;3763;p71">
              <a:extLst>
                <a:ext uri="{FF2B5EF4-FFF2-40B4-BE49-F238E27FC236}">
                  <a16:creationId xmlns:a16="http://schemas.microsoft.com/office/drawing/2014/main" id="{4D8AA074-771E-5EC0-0E37-B13D81EB0648}"/>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764;p71">
              <a:extLst>
                <a:ext uri="{FF2B5EF4-FFF2-40B4-BE49-F238E27FC236}">
                  <a16:creationId xmlns:a16="http://schemas.microsoft.com/office/drawing/2014/main" id="{61D297C9-0F1D-91AC-35E4-759974BB368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1505;p44">
            <a:extLst>
              <a:ext uri="{FF2B5EF4-FFF2-40B4-BE49-F238E27FC236}">
                <a16:creationId xmlns:a16="http://schemas.microsoft.com/office/drawing/2014/main" id="{0B7232F9-4374-54FF-B55C-D58AA6934527}"/>
              </a:ext>
            </a:extLst>
          </p:cNvPr>
          <p:cNvGrpSpPr/>
          <p:nvPr/>
        </p:nvGrpSpPr>
        <p:grpSpPr>
          <a:xfrm rot="3846970">
            <a:off x="17826818" y="4023474"/>
            <a:ext cx="332881" cy="384810"/>
            <a:chOff x="1818775" y="3422575"/>
            <a:chExt cx="278050" cy="321425"/>
          </a:xfrm>
        </p:grpSpPr>
        <p:sp>
          <p:nvSpPr>
            <p:cNvPr id="227" name="Google Shape;1506;p44">
              <a:extLst>
                <a:ext uri="{FF2B5EF4-FFF2-40B4-BE49-F238E27FC236}">
                  <a16:creationId xmlns:a16="http://schemas.microsoft.com/office/drawing/2014/main" id="{B2C69DFB-A219-5287-E550-1DAB335EB359}"/>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507;p44">
              <a:extLst>
                <a:ext uri="{FF2B5EF4-FFF2-40B4-BE49-F238E27FC236}">
                  <a16:creationId xmlns:a16="http://schemas.microsoft.com/office/drawing/2014/main" id="{035E554C-0491-13F6-BD69-B1822B10D0CB}"/>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1514;p44">
            <a:extLst>
              <a:ext uri="{FF2B5EF4-FFF2-40B4-BE49-F238E27FC236}">
                <a16:creationId xmlns:a16="http://schemas.microsoft.com/office/drawing/2014/main" id="{32B37FE4-784B-3857-C689-61DC681302D5}"/>
              </a:ext>
            </a:extLst>
          </p:cNvPr>
          <p:cNvGrpSpPr/>
          <p:nvPr/>
        </p:nvGrpSpPr>
        <p:grpSpPr>
          <a:xfrm>
            <a:off x="18019257" y="3587803"/>
            <a:ext cx="140432" cy="133428"/>
            <a:chOff x="1865750" y="3156750"/>
            <a:chExt cx="117300" cy="111450"/>
          </a:xfrm>
        </p:grpSpPr>
        <p:sp>
          <p:nvSpPr>
            <p:cNvPr id="230" name="Google Shape;1515;p44">
              <a:extLst>
                <a:ext uri="{FF2B5EF4-FFF2-40B4-BE49-F238E27FC236}">
                  <a16:creationId xmlns:a16="http://schemas.microsoft.com/office/drawing/2014/main" id="{2E2A819E-A4B4-2418-3ED7-6F1294391F8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516;p44">
              <a:extLst>
                <a:ext uri="{FF2B5EF4-FFF2-40B4-BE49-F238E27FC236}">
                  <a16:creationId xmlns:a16="http://schemas.microsoft.com/office/drawing/2014/main" id="{668BAC4E-2AD3-9626-686E-18215F343119}"/>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1517;p44">
            <a:extLst>
              <a:ext uri="{FF2B5EF4-FFF2-40B4-BE49-F238E27FC236}">
                <a16:creationId xmlns:a16="http://schemas.microsoft.com/office/drawing/2014/main" id="{E5AE1239-4778-EAC1-18A7-685A3DA0368A}"/>
              </a:ext>
            </a:extLst>
          </p:cNvPr>
          <p:cNvSpPr/>
          <p:nvPr/>
        </p:nvSpPr>
        <p:spPr>
          <a:xfrm>
            <a:off x="18019267" y="-1059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520;p44">
            <a:extLst>
              <a:ext uri="{FF2B5EF4-FFF2-40B4-BE49-F238E27FC236}">
                <a16:creationId xmlns:a16="http://schemas.microsoft.com/office/drawing/2014/main" id="{DCCD930C-19B9-F3F5-42EC-4E068932447C}"/>
              </a:ext>
            </a:extLst>
          </p:cNvPr>
          <p:cNvSpPr/>
          <p:nvPr/>
        </p:nvSpPr>
        <p:spPr>
          <a:xfrm>
            <a:off x="16150255" y="79288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1703;p44">
            <a:extLst>
              <a:ext uri="{FF2B5EF4-FFF2-40B4-BE49-F238E27FC236}">
                <a16:creationId xmlns:a16="http://schemas.microsoft.com/office/drawing/2014/main" id="{C71A8820-429B-60EC-B4E4-40BCA58B22F1}"/>
              </a:ext>
            </a:extLst>
          </p:cNvPr>
          <p:cNvGrpSpPr/>
          <p:nvPr/>
        </p:nvGrpSpPr>
        <p:grpSpPr>
          <a:xfrm>
            <a:off x="11140845" y="189985"/>
            <a:ext cx="332582" cy="385079"/>
            <a:chOff x="2977025" y="2115700"/>
            <a:chExt cx="277800" cy="321650"/>
          </a:xfrm>
        </p:grpSpPr>
        <p:sp>
          <p:nvSpPr>
            <p:cNvPr id="235" name="Google Shape;1704;p44">
              <a:extLst>
                <a:ext uri="{FF2B5EF4-FFF2-40B4-BE49-F238E27FC236}">
                  <a16:creationId xmlns:a16="http://schemas.microsoft.com/office/drawing/2014/main" id="{A19B6BE3-BF08-7DED-94F7-C64CBB0E089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705;p44">
              <a:extLst>
                <a:ext uri="{FF2B5EF4-FFF2-40B4-BE49-F238E27FC236}">
                  <a16:creationId xmlns:a16="http://schemas.microsoft.com/office/drawing/2014/main" id="{BC9350B2-D031-A98D-01D2-59A3FF520C31}"/>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1715;p44">
            <a:extLst>
              <a:ext uri="{FF2B5EF4-FFF2-40B4-BE49-F238E27FC236}">
                <a16:creationId xmlns:a16="http://schemas.microsoft.com/office/drawing/2014/main" id="{D2CEAD96-53D6-F36A-C7CE-1987BD3A61EB}"/>
              </a:ext>
            </a:extLst>
          </p:cNvPr>
          <p:cNvGrpSpPr/>
          <p:nvPr/>
        </p:nvGrpSpPr>
        <p:grpSpPr>
          <a:xfrm rot="5591906">
            <a:off x="9842251" y="2677858"/>
            <a:ext cx="332582" cy="385079"/>
            <a:chOff x="2977025" y="2115700"/>
            <a:chExt cx="277800" cy="321650"/>
          </a:xfrm>
        </p:grpSpPr>
        <p:sp>
          <p:nvSpPr>
            <p:cNvPr id="238" name="Google Shape;1716;p44">
              <a:extLst>
                <a:ext uri="{FF2B5EF4-FFF2-40B4-BE49-F238E27FC236}">
                  <a16:creationId xmlns:a16="http://schemas.microsoft.com/office/drawing/2014/main" id="{0CA4D9BA-A1ED-3B35-9EBF-E435D437EB59}"/>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717;p44">
              <a:extLst>
                <a:ext uri="{FF2B5EF4-FFF2-40B4-BE49-F238E27FC236}">
                  <a16:creationId xmlns:a16="http://schemas.microsoft.com/office/drawing/2014/main" id="{3961C45A-CE57-D599-392B-03E1D63FAA32}"/>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1718;p44">
            <a:extLst>
              <a:ext uri="{FF2B5EF4-FFF2-40B4-BE49-F238E27FC236}">
                <a16:creationId xmlns:a16="http://schemas.microsoft.com/office/drawing/2014/main" id="{5EFDBB05-8CD2-7079-AD25-07795F63342F}"/>
              </a:ext>
            </a:extLst>
          </p:cNvPr>
          <p:cNvGrpSpPr/>
          <p:nvPr/>
        </p:nvGrpSpPr>
        <p:grpSpPr>
          <a:xfrm>
            <a:off x="12549938" y="3368470"/>
            <a:ext cx="137229" cy="142616"/>
            <a:chOff x="2872375" y="2315525"/>
            <a:chExt cx="114625" cy="119125"/>
          </a:xfrm>
        </p:grpSpPr>
        <p:sp>
          <p:nvSpPr>
            <p:cNvPr id="241" name="Google Shape;1719;p44">
              <a:extLst>
                <a:ext uri="{FF2B5EF4-FFF2-40B4-BE49-F238E27FC236}">
                  <a16:creationId xmlns:a16="http://schemas.microsoft.com/office/drawing/2014/main" id="{88CC5511-1AB8-86C2-BB1A-A5BF7404E42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720;p44">
              <a:extLst>
                <a:ext uri="{FF2B5EF4-FFF2-40B4-BE49-F238E27FC236}">
                  <a16:creationId xmlns:a16="http://schemas.microsoft.com/office/drawing/2014/main" id="{55A7C669-7344-D47F-7D75-4736D6EA48C6}"/>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1722;p44">
            <a:extLst>
              <a:ext uri="{FF2B5EF4-FFF2-40B4-BE49-F238E27FC236}">
                <a16:creationId xmlns:a16="http://schemas.microsoft.com/office/drawing/2014/main" id="{A21DBF37-E4DB-EA0C-3395-8FC7A7E7A69E}"/>
              </a:ext>
            </a:extLst>
          </p:cNvPr>
          <p:cNvSpPr/>
          <p:nvPr/>
        </p:nvSpPr>
        <p:spPr>
          <a:xfrm>
            <a:off x="18325404" y="78925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723;p44">
            <a:extLst>
              <a:ext uri="{FF2B5EF4-FFF2-40B4-BE49-F238E27FC236}">
                <a16:creationId xmlns:a16="http://schemas.microsoft.com/office/drawing/2014/main" id="{67514509-AD0E-DCC6-0FC1-CD9E931E99AD}"/>
              </a:ext>
            </a:extLst>
          </p:cNvPr>
          <p:cNvSpPr/>
          <p:nvPr/>
        </p:nvSpPr>
        <p:spPr>
          <a:xfrm>
            <a:off x="18325404" y="251035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1730;p44">
            <a:extLst>
              <a:ext uri="{FF2B5EF4-FFF2-40B4-BE49-F238E27FC236}">
                <a16:creationId xmlns:a16="http://schemas.microsoft.com/office/drawing/2014/main" id="{36B580B1-A947-7817-2BAE-257A37D5B7C2}"/>
              </a:ext>
            </a:extLst>
          </p:cNvPr>
          <p:cNvGrpSpPr/>
          <p:nvPr/>
        </p:nvGrpSpPr>
        <p:grpSpPr>
          <a:xfrm>
            <a:off x="13252863" y="4157663"/>
            <a:ext cx="137229" cy="142616"/>
            <a:chOff x="2872375" y="2315525"/>
            <a:chExt cx="114625" cy="119125"/>
          </a:xfrm>
        </p:grpSpPr>
        <p:sp>
          <p:nvSpPr>
            <p:cNvPr id="272" name="Google Shape;1731;p44">
              <a:extLst>
                <a:ext uri="{FF2B5EF4-FFF2-40B4-BE49-F238E27FC236}">
                  <a16:creationId xmlns:a16="http://schemas.microsoft.com/office/drawing/2014/main" id="{959262EE-369B-A712-C6CA-923798949055}"/>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732;p44">
              <a:extLst>
                <a:ext uri="{FF2B5EF4-FFF2-40B4-BE49-F238E27FC236}">
                  <a16:creationId xmlns:a16="http://schemas.microsoft.com/office/drawing/2014/main" id="{73A5FE39-00EA-D800-E745-D86CEEA176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1733;p44">
            <a:extLst>
              <a:ext uri="{FF2B5EF4-FFF2-40B4-BE49-F238E27FC236}">
                <a16:creationId xmlns:a16="http://schemas.microsoft.com/office/drawing/2014/main" id="{7A68DFD2-7D14-6A63-FC85-BEC509459755}"/>
              </a:ext>
            </a:extLst>
          </p:cNvPr>
          <p:cNvSpPr/>
          <p:nvPr/>
        </p:nvSpPr>
        <p:spPr>
          <a:xfrm>
            <a:off x="16475274" y="391116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734;p44">
            <a:extLst>
              <a:ext uri="{FF2B5EF4-FFF2-40B4-BE49-F238E27FC236}">
                <a16:creationId xmlns:a16="http://schemas.microsoft.com/office/drawing/2014/main" id="{9A2697F5-7685-1780-2FE3-5F77359E7081}"/>
              </a:ext>
            </a:extLst>
          </p:cNvPr>
          <p:cNvSpPr/>
          <p:nvPr/>
        </p:nvSpPr>
        <p:spPr>
          <a:xfrm>
            <a:off x="17193687" y="2870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737;p44">
            <a:extLst>
              <a:ext uri="{FF2B5EF4-FFF2-40B4-BE49-F238E27FC236}">
                <a16:creationId xmlns:a16="http://schemas.microsoft.com/office/drawing/2014/main" id="{DB62F80D-D46A-245A-F6B5-54F31705E536}"/>
              </a:ext>
            </a:extLst>
          </p:cNvPr>
          <p:cNvSpPr/>
          <p:nvPr/>
        </p:nvSpPr>
        <p:spPr>
          <a:xfrm>
            <a:off x="14362208" y="1974283"/>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753;p44">
            <a:extLst>
              <a:ext uri="{FF2B5EF4-FFF2-40B4-BE49-F238E27FC236}">
                <a16:creationId xmlns:a16="http://schemas.microsoft.com/office/drawing/2014/main" id="{DA4E6793-C215-6CD7-1410-76E87D0B3583}"/>
              </a:ext>
            </a:extLst>
          </p:cNvPr>
          <p:cNvSpPr/>
          <p:nvPr/>
        </p:nvSpPr>
        <p:spPr>
          <a:xfrm>
            <a:off x="17535829" y="355036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6305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Pretty Baby Blue Aesthetic Pack for Students by Slidesgo">
  <a:themeElements>
    <a:clrScheme name="Simple Light">
      <a:dk1>
        <a:srgbClr val="000000"/>
      </a:dk1>
      <a:lt1>
        <a:srgbClr val="C7E1EE"/>
      </a:lt1>
      <a:dk2>
        <a:srgbClr val="FFFFFF"/>
      </a:dk2>
      <a:lt2>
        <a:srgbClr val="70BDD8"/>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TotalTime>
  <Words>353</Words>
  <Application>Microsoft Office PowerPoint</Application>
  <PresentationFormat>On-screen Show (16:9)</PresentationFormat>
  <Paragraphs>27</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Didact Gothic</vt:lpstr>
      <vt:lpstr>Londrina Solid</vt:lpstr>
      <vt:lpstr>Arial</vt:lpstr>
      <vt:lpstr>Roboto Condensed Light</vt:lpstr>
      <vt:lpstr>Pretty Baby Blue Aesthetic Pack for Students by Slidesgo</vt:lpstr>
      <vt:lpstr>Theory of Computation / Formal Languages</vt:lpstr>
      <vt:lpstr>INTRODUCTION</vt:lpstr>
      <vt:lpstr>Question 13</vt:lpstr>
      <vt:lpstr>Explanation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Theory of Computation / Formal Languages</dc:title>
  <dc:creator>Aayush Shukla</dc:creator>
  <cp:lastModifiedBy>Aayush Shukla</cp:lastModifiedBy>
  <cp:revision>36</cp:revision>
  <dcterms:modified xsi:type="dcterms:W3CDTF">2024-04-15T11:12:14Z</dcterms:modified>
</cp:coreProperties>
</file>